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57" r:id="rId3"/>
    <p:sldId id="325" r:id="rId4"/>
    <p:sldId id="309" r:id="rId5"/>
    <p:sldId id="336" r:id="rId6"/>
    <p:sldId id="337" r:id="rId7"/>
    <p:sldId id="338" r:id="rId8"/>
    <p:sldId id="261" r:id="rId9"/>
    <p:sldId id="334" r:id="rId10"/>
    <p:sldId id="263" r:id="rId11"/>
    <p:sldId id="318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5670550"/>
  <p:notesSz cx="7559675" cy="10691813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MeVUYnOQhwqdN6HwMTkFo7b4z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FFFFF"/>
    <a:srgbClr val="AE81FF"/>
    <a:srgbClr val="7A01FF"/>
    <a:srgbClr val="FF9900"/>
    <a:srgbClr val="FDFA70"/>
    <a:srgbClr val="8C9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1" autoAdjust="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48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59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06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0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0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0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502" y="280724"/>
            <a:ext cx="9568984" cy="5988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65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0936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>
            <a:spLocks noGrp="1"/>
          </p:cNvSpPr>
          <p:nvPr>
            <p:ph type="subTitle" idx="1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7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9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9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14.jpeg"/><Relationship Id="rId10" Type="http://schemas.openxmlformats.org/officeDocument/2006/relationships/image" Target="../media/image5.png"/><Relationship Id="rId4" Type="http://schemas.openxmlformats.org/officeDocument/2006/relationships/image" Target="../media/image21.jp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.png"/><Relationship Id="rId18" Type="http://schemas.openxmlformats.org/officeDocument/2006/relationships/image" Target="../media/image14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8.png"/><Relationship Id="rId17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9.png"/><Relationship Id="rId10" Type="http://schemas.openxmlformats.org/officeDocument/2006/relationships/image" Target="../media/image33.png"/><Relationship Id="rId19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3.png"/><Relationship Id="rId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.png"/><Relationship Id="rId5" Type="http://schemas.openxmlformats.org/officeDocument/2006/relationships/image" Target="../media/image45.png"/><Relationship Id="rId15" Type="http://schemas.openxmlformats.org/officeDocument/2006/relationships/image" Target="../media/image14.jpeg"/><Relationship Id="rId10" Type="http://schemas.openxmlformats.org/officeDocument/2006/relationships/image" Target="../media/image5.png"/><Relationship Id="rId4" Type="http://schemas.openxmlformats.org/officeDocument/2006/relationships/image" Target="../media/image44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51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52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54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55.pn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504159" y="1326653"/>
            <a:ext cx="9070603" cy="328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l="-219" b="43593"/>
          <a:stretch/>
        </p:blipFill>
        <p:spPr>
          <a:xfrm>
            <a:off x="177" y="18819"/>
            <a:ext cx="10078567" cy="566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893" y="302829"/>
            <a:ext cx="1267156" cy="92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/>
          <p:nvPr/>
        </p:nvSpPr>
        <p:spPr>
          <a:xfrm>
            <a:off x="836067" y="302848"/>
            <a:ext cx="8124196" cy="6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1800" b="1">
                <a:solidFill>
                  <a:srgbClr val="21338D"/>
                </a:solidFill>
                <a:latin typeface="Calibri"/>
                <a:ea typeface="Calibri"/>
                <a:cs typeface="Calibri"/>
                <a:sym typeface="Calibri"/>
              </a:rPr>
              <a:t>Institut Supérieur des Études Technologiques de Djerba</a:t>
            </a:r>
            <a:endParaRPr sz="1800"/>
          </a:p>
          <a:p>
            <a:pPr algn="ctr"/>
            <a:r>
              <a:rPr lang="fr-FR" sz="1800" b="1">
                <a:solidFill>
                  <a:srgbClr val="21338D"/>
                </a:solidFill>
                <a:latin typeface="Calibri"/>
                <a:ea typeface="Calibri"/>
                <a:cs typeface="Calibri"/>
                <a:sym typeface="Calibri"/>
              </a:rPr>
              <a:t>Département Technologies de l’informatique</a:t>
            </a:r>
            <a:endParaRPr sz="1800"/>
          </a:p>
        </p:txBody>
      </p:sp>
      <p:sp>
        <p:nvSpPr>
          <p:cNvPr id="115" name="Google Shape;115;p1"/>
          <p:cNvSpPr/>
          <p:nvPr/>
        </p:nvSpPr>
        <p:spPr>
          <a:xfrm>
            <a:off x="-847456" y="1878358"/>
            <a:ext cx="11775488" cy="63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3600" b="1">
                <a:solidFill>
                  <a:srgbClr val="21338D"/>
                </a:solidFill>
                <a:latin typeface="Calibri"/>
                <a:ea typeface="Calibri"/>
                <a:cs typeface="Calibri"/>
                <a:sym typeface="Calibri"/>
              </a:rPr>
              <a:t>Présentation du Projet de Fin d’</a:t>
            </a:r>
            <a:r>
              <a:rPr lang="fr-FR" sz="2599" b="1">
                <a:solidFill>
                  <a:srgbClr val="21409A"/>
                </a:solidFill>
              </a:rPr>
              <a:t>É</a:t>
            </a:r>
            <a:r>
              <a:rPr lang="fr-FR" sz="3600" b="1">
                <a:solidFill>
                  <a:srgbClr val="21338D"/>
                </a:solidFill>
                <a:latin typeface="Calibri"/>
                <a:ea typeface="Calibri"/>
                <a:cs typeface="Calibri"/>
                <a:sym typeface="Calibri"/>
              </a:rPr>
              <a:t>tudes</a:t>
            </a:r>
            <a:endParaRPr sz="3600"/>
          </a:p>
        </p:txBody>
      </p:sp>
      <p:sp>
        <p:nvSpPr>
          <p:cNvPr id="116" name="Google Shape;116;p1"/>
          <p:cNvSpPr/>
          <p:nvPr/>
        </p:nvSpPr>
        <p:spPr>
          <a:xfrm>
            <a:off x="360164" y="2945092"/>
            <a:ext cx="9860355" cy="10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2599" b="1">
                <a:solidFill>
                  <a:srgbClr val="21409A"/>
                </a:solidFill>
              </a:rPr>
              <a:t>DÉVELOPPEMENT D'UN SYSTÈME DE GESTION POUR AGENCES IMMOBILIÈRES À BASE DE MICROSERVICES</a:t>
            </a:r>
            <a:endParaRPr sz="2400" b="1"/>
          </a:p>
        </p:txBody>
      </p:sp>
      <p:sp>
        <p:nvSpPr>
          <p:cNvPr id="117" name="Google Shape;117;p1"/>
          <p:cNvSpPr/>
          <p:nvPr/>
        </p:nvSpPr>
        <p:spPr>
          <a:xfrm>
            <a:off x="360163" y="4074807"/>
            <a:ext cx="1967032" cy="167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1620" b="1">
                <a:solidFill>
                  <a:srgbClr val="0D1F63"/>
                </a:solidFill>
              </a:rPr>
              <a:t>Elaboré par :</a:t>
            </a:r>
            <a:endParaRPr sz="1620"/>
          </a:p>
          <a:p>
            <a:r>
              <a:rPr lang="fr-FR" sz="1620">
                <a:solidFill>
                  <a:srgbClr val="0D1F63"/>
                </a:solidFill>
              </a:rPr>
              <a:t>Mohamed Kaba</a:t>
            </a:r>
            <a:endParaRPr sz="1620"/>
          </a:p>
          <a:p>
            <a:endParaRPr sz="1620"/>
          </a:p>
          <a:p>
            <a:r>
              <a:rPr lang="fr-FR" sz="1620" b="1">
                <a:solidFill>
                  <a:srgbClr val="0D1F63"/>
                </a:solidFill>
              </a:rPr>
              <a:t>Encadré par :</a:t>
            </a:r>
            <a:endParaRPr sz="1620"/>
          </a:p>
          <a:p>
            <a:r>
              <a:rPr lang="fr-FR" sz="1620">
                <a:solidFill>
                  <a:srgbClr val="0D1F63"/>
                </a:solidFill>
              </a:rPr>
              <a:t>Mr Anis Asses</a:t>
            </a:r>
            <a:endParaRPr sz="1620">
              <a:solidFill>
                <a:srgbClr val="0D1F63"/>
              </a:solidFill>
            </a:endParaRPr>
          </a:p>
          <a:p>
            <a:r>
              <a:rPr lang="fr-FR" sz="1620">
                <a:solidFill>
                  <a:srgbClr val="0D1F63"/>
                </a:solidFill>
              </a:rPr>
              <a:t>Mr Hamed Haouari</a:t>
            </a:r>
            <a:endParaRPr sz="1620">
              <a:solidFill>
                <a:srgbClr val="0D1F63"/>
              </a:solidFill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7623" y="302839"/>
            <a:ext cx="1380383" cy="92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"/>
          <p:cNvSpPr/>
          <p:nvPr/>
        </p:nvSpPr>
        <p:spPr>
          <a:xfrm>
            <a:off x="902930" y="903506"/>
            <a:ext cx="9069163" cy="328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 dirty="0"/>
          </a:p>
        </p:txBody>
      </p:sp>
      <p:grpSp>
        <p:nvGrpSpPr>
          <p:cNvPr id="375" name="Google Shape;375;p8"/>
          <p:cNvGrpSpPr/>
          <p:nvPr/>
        </p:nvGrpSpPr>
        <p:grpSpPr>
          <a:xfrm>
            <a:off x="5269059" y="1075220"/>
            <a:ext cx="1948252" cy="2942537"/>
            <a:chOff x="4179960" y="1509840"/>
            <a:chExt cx="1948320" cy="2942640"/>
          </a:xfrm>
        </p:grpSpPr>
        <p:sp>
          <p:nvSpPr>
            <p:cNvPr id="376" name="Google Shape;376;p8"/>
            <p:cNvSpPr/>
            <p:nvPr/>
          </p:nvSpPr>
          <p:spPr>
            <a:xfrm>
              <a:off x="4179960" y="1509840"/>
              <a:ext cx="1948320" cy="2156400"/>
            </a:xfrm>
            <a:custGeom>
              <a:avLst/>
              <a:gdLst/>
              <a:ahLst/>
              <a:cxnLst/>
              <a:rect l="l" t="t" r="r" b="b"/>
              <a:pathLst>
                <a:path w="8246" h="9125" extrusionOk="0">
                  <a:moveTo>
                    <a:pt x="3958" y="0"/>
                  </a:moveTo>
                  <a:cubicBezTo>
                    <a:pt x="2685" y="0"/>
                    <a:pt x="1489" y="644"/>
                    <a:pt x="795" y="1726"/>
                  </a:cubicBezTo>
                  <a:cubicBezTo>
                    <a:pt x="52" y="2879"/>
                    <a:pt x="0" y="4343"/>
                    <a:pt x="656" y="5548"/>
                  </a:cubicBezTo>
                  <a:cubicBezTo>
                    <a:pt x="663" y="5559"/>
                    <a:pt x="810" y="5808"/>
                    <a:pt x="901" y="5936"/>
                  </a:cubicBezTo>
                  <a:cubicBezTo>
                    <a:pt x="1311" y="6617"/>
                    <a:pt x="1996" y="7935"/>
                    <a:pt x="1996" y="9125"/>
                  </a:cubicBezTo>
                  <a:lnTo>
                    <a:pt x="2179" y="9125"/>
                  </a:lnTo>
                  <a:cubicBezTo>
                    <a:pt x="2179" y="7887"/>
                    <a:pt x="1476" y="6533"/>
                    <a:pt x="1058" y="5837"/>
                  </a:cubicBezTo>
                  <a:lnTo>
                    <a:pt x="1051" y="5833"/>
                  </a:lnTo>
                  <a:cubicBezTo>
                    <a:pt x="967" y="5713"/>
                    <a:pt x="813" y="5456"/>
                    <a:pt x="813" y="5456"/>
                  </a:cubicBezTo>
                  <a:cubicBezTo>
                    <a:pt x="513" y="4900"/>
                    <a:pt x="367" y="4274"/>
                    <a:pt x="385" y="3644"/>
                  </a:cubicBezTo>
                  <a:cubicBezTo>
                    <a:pt x="451" y="1658"/>
                    <a:pt x="2095" y="196"/>
                    <a:pt x="3945" y="196"/>
                  </a:cubicBezTo>
                  <a:cubicBezTo>
                    <a:pt x="4333" y="196"/>
                    <a:pt x="4729" y="260"/>
                    <a:pt x="5122" y="397"/>
                  </a:cubicBezTo>
                  <a:cubicBezTo>
                    <a:pt x="7389" y="1184"/>
                    <a:pt x="8245" y="3948"/>
                    <a:pt x="6818" y="5881"/>
                  </a:cubicBezTo>
                  <a:lnTo>
                    <a:pt x="6814" y="5888"/>
                  </a:lnTo>
                  <a:cubicBezTo>
                    <a:pt x="6404" y="6573"/>
                    <a:pt x="5723" y="7906"/>
                    <a:pt x="5723" y="9125"/>
                  </a:cubicBezTo>
                  <a:lnTo>
                    <a:pt x="5906" y="9125"/>
                  </a:lnTo>
                  <a:cubicBezTo>
                    <a:pt x="5906" y="7953"/>
                    <a:pt x="6572" y="6657"/>
                    <a:pt x="6968" y="5987"/>
                  </a:cubicBezTo>
                  <a:cubicBezTo>
                    <a:pt x="7784" y="4885"/>
                    <a:pt x="7934" y="3424"/>
                    <a:pt x="7359" y="2183"/>
                  </a:cubicBezTo>
                  <a:cubicBezTo>
                    <a:pt x="6785" y="938"/>
                    <a:pt x="5576" y="104"/>
                    <a:pt x="4211" y="9"/>
                  </a:cubicBezTo>
                  <a:cubicBezTo>
                    <a:pt x="4126" y="3"/>
                    <a:pt x="4042" y="0"/>
                    <a:pt x="395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4566960" y="3645360"/>
              <a:ext cx="1082160" cy="245880"/>
            </a:xfrm>
            <a:custGeom>
              <a:avLst/>
              <a:gdLst/>
              <a:ahLst/>
              <a:cxnLst/>
              <a:rect l="l" t="t" r="r" b="b"/>
              <a:pathLst>
                <a:path w="4582" h="1044" extrusionOk="0">
                  <a:moveTo>
                    <a:pt x="4058" y="183"/>
                  </a:moveTo>
                  <a:cubicBezTo>
                    <a:pt x="4244" y="183"/>
                    <a:pt x="4398" y="333"/>
                    <a:pt x="4398" y="520"/>
                  </a:cubicBezTo>
                  <a:cubicBezTo>
                    <a:pt x="4398" y="707"/>
                    <a:pt x="4244" y="861"/>
                    <a:pt x="4058" y="861"/>
                  </a:cubicBezTo>
                  <a:lnTo>
                    <a:pt x="525" y="861"/>
                  </a:lnTo>
                  <a:cubicBezTo>
                    <a:pt x="334" y="861"/>
                    <a:pt x="184" y="707"/>
                    <a:pt x="184" y="520"/>
                  </a:cubicBezTo>
                  <a:cubicBezTo>
                    <a:pt x="184" y="333"/>
                    <a:pt x="334" y="183"/>
                    <a:pt x="525" y="183"/>
                  </a:cubicBezTo>
                  <a:close/>
                  <a:moveTo>
                    <a:pt x="525" y="0"/>
                  </a:moveTo>
                  <a:cubicBezTo>
                    <a:pt x="235" y="0"/>
                    <a:pt x="1" y="231"/>
                    <a:pt x="1" y="520"/>
                  </a:cubicBezTo>
                  <a:cubicBezTo>
                    <a:pt x="1" y="809"/>
                    <a:pt x="235" y="1044"/>
                    <a:pt x="525" y="1044"/>
                  </a:cubicBezTo>
                  <a:lnTo>
                    <a:pt x="4058" y="1044"/>
                  </a:lnTo>
                  <a:cubicBezTo>
                    <a:pt x="4347" y="1044"/>
                    <a:pt x="4581" y="809"/>
                    <a:pt x="4581" y="520"/>
                  </a:cubicBezTo>
                  <a:cubicBezTo>
                    <a:pt x="4581" y="231"/>
                    <a:pt x="4347" y="0"/>
                    <a:pt x="405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563720" y="3848760"/>
              <a:ext cx="1081800" cy="245880"/>
            </a:xfrm>
            <a:custGeom>
              <a:avLst/>
              <a:gdLst/>
              <a:ahLst/>
              <a:cxnLst/>
              <a:rect l="l" t="t" r="r" b="b"/>
              <a:pathLst>
                <a:path w="4581" h="1045" extrusionOk="0">
                  <a:moveTo>
                    <a:pt x="525" y="183"/>
                  </a:moveTo>
                  <a:cubicBezTo>
                    <a:pt x="530" y="183"/>
                    <a:pt x="534" y="184"/>
                    <a:pt x="539" y="184"/>
                  </a:cubicBezTo>
                  <a:lnTo>
                    <a:pt x="4072" y="184"/>
                  </a:lnTo>
                  <a:cubicBezTo>
                    <a:pt x="4255" y="191"/>
                    <a:pt x="4401" y="341"/>
                    <a:pt x="4401" y="524"/>
                  </a:cubicBezTo>
                  <a:cubicBezTo>
                    <a:pt x="4401" y="704"/>
                    <a:pt x="4255" y="854"/>
                    <a:pt x="4072" y="861"/>
                  </a:cubicBezTo>
                  <a:lnTo>
                    <a:pt x="539" y="861"/>
                  </a:lnTo>
                  <a:cubicBezTo>
                    <a:pt x="534" y="861"/>
                    <a:pt x="530" y="861"/>
                    <a:pt x="525" y="861"/>
                  </a:cubicBezTo>
                  <a:cubicBezTo>
                    <a:pt x="337" y="861"/>
                    <a:pt x="183" y="710"/>
                    <a:pt x="183" y="524"/>
                  </a:cubicBezTo>
                  <a:cubicBezTo>
                    <a:pt x="183" y="335"/>
                    <a:pt x="337" y="183"/>
                    <a:pt x="525" y="183"/>
                  </a:cubicBezTo>
                  <a:close/>
                  <a:moveTo>
                    <a:pt x="519" y="0"/>
                  </a:moveTo>
                  <a:cubicBezTo>
                    <a:pt x="231" y="0"/>
                    <a:pt x="0" y="234"/>
                    <a:pt x="0" y="524"/>
                  </a:cubicBezTo>
                  <a:cubicBezTo>
                    <a:pt x="0" y="811"/>
                    <a:pt x="231" y="1044"/>
                    <a:pt x="519" y="1044"/>
                  </a:cubicBezTo>
                  <a:cubicBezTo>
                    <a:pt x="525" y="1044"/>
                    <a:pt x="532" y="1044"/>
                    <a:pt x="539" y="1044"/>
                  </a:cubicBezTo>
                  <a:lnTo>
                    <a:pt x="4072" y="1044"/>
                  </a:lnTo>
                  <a:cubicBezTo>
                    <a:pt x="4354" y="1037"/>
                    <a:pt x="4580" y="806"/>
                    <a:pt x="4580" y="524"/>
                  </a:cubicBezTo>
                  <a:cubicBezTo>
                    <a:pt x="4580" y="239"/>
                    <a:pt x="4354" y="8"/>
                    <a:pt x="4072" y="1"/>
                  </a:cubicBezTo>
                  <a:lnTo>
                    <a:pt x="539" y="1"/>
                  </a:lnTo>
                  <a:cubicBezTo>
                    <a:pt x="532" y="0"/>
                    <a:pt x="525" y="0"/>
                    <a:pt x="51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566960" y="4052160"/>
              <a:ext cx="1082160" cy="246600"/>
            </a:xfrm>
            <a:custGeom>
              <a:avLst/>
              <a:gdLst/>
              <a:ahLst/>
              <a:cxnLst/>
              <a:rect l="l" t="t" r="r" b="b"/>
              <a:pathLst>
                <a:path w="4582" h="1048" extrusionOk="0">
                  <a:moveTo>
                    <a:pt x="4058" y="183"/>
                  </a:moveTo>
                  <a:cubicBezTo>
                    <a:pt x="4244" y="183"/>
                    <a:pt x="4398" y="337"/>
                    <a:pt x="4398" y="524"/>
                  </a:cubicBezTo>
                  <a:cubicBezTo>
                    <a:pt x="4398" y="710"/>
                    <a:pt x="4244" y="860"/>
                    <a:pt x="4058" y="864"/>
                  </a:cubicBezTo>
                  <a:lnTo>
                    <a:pt x="525" y="864"/>
                  </a:lnTo>
                  <a:cubicBezTo>
                    <a:pt x="334" y="864"/>
                    <a:pt x="184" y="710"/>
                    <a:pt x="184" y="524"/>
                  </a:cubicBezTo>
                  <a:cubicBezTo>
                    <a:pt x="184" y="337"/>
                    <a:pt x="334" y="183"/>
                    <a:pt x="525" y="183"/>
                  </a:cubicBezTo>
                  <a:close/>
                  <a:moveTo>
                    <a:pt x="525" y="0"/>
                  </a:moveTo>
                  <a:cubicBezTo>
                    <a:pt x="235" y="0"/>
                    <a:pt x="1" y="234"/>
                    <a:pt x="1" y="524"/>
                  </a:cubicBezTo>
                  <a:cubicBezTo>
                    <a:pt x="1" y="813"/>
                    <a:pt x="235" y="1047"/>
                    <a:pt x="525" y="1047"/>
                  </a:cubicBezTo>
                  <a:lnTo>
                    <a:pt x="4058" y="1047"/>
                  </a:lnTo>
                  <a:cubicBezTo>
                    <a:pt x="4347" y="1043"/>
                    <a:pt x="4581" y="813"/>
                    <a:pt x="4581" y="524"/>
                  </a:cubicBezTo>
                  <a:cubicBezTo>
                    <a:pt x="4581" y="234"/>
                    <a:pt x="4347" y="0"/>
                    <a:pt x="4058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898160" y="4338720"/>
              <a:ext cx="418680" cy="113760"/>
            </a:xfrm>
            <a:custGeom>
              <a:avLst/>
              <a:gdLst/>
              <a:ahLst/>
              <a:cxnLst/>
              <a:rect l="l" t="t" r="r" b="b"/>
              <a:pathLst>
                <a:path w="1775" h="485" extrusionOk="0">
                  <a:moveTo>
                    <a:pt x="131" y="1"/>
                  </a:moveTo>
                  <a:cubicBezTo>
                    <a:pt x="58" y="1"/>
                    <a:pt x="0" y="99"/>
                    <a:pt x="72" y="162"/>
                  </a:cubicBezTo>
                  <a:cubicBezTo>
                    <a:pt x="299" y="367"/>
                    <a:pt x="595" y="484"/>
                    <a:pt x="903" y="484"/>
                  </a:cubicBezTo>
                  <a:cubicBezTo>
                    <a:pt x="1258" y="484"/>
                    <a:pt x="1503" y="385"/>
                    <a:pt x="1716" y="155"/>
                  </a:cubicBezTo>
                  <a:cubicBezTo>
                    <a:pt x="1774" y="88"/>
                    <a:pt x="1714" y="2"/>
                    <a:pt x="1645" y="2"/>
                  </a:cubicBezTo>
                  <a:cubicBezTo>
                    <a:pt x="1623" y="2"/>
                    <a:pt x="1600" y="10"/>
                    <a:pt x="1580" y="30"/>
                  </a:cubicBezTo>
                  <a:cubicBezTo>
                    <a:pt x="1430" y="191"/>
                    <a:pt x="1258" y="301"/>
                    <a:pt x="903" y="301"/>
                  </a:cubicBezTo>
                  <a:cubicBezTo>
                    <a:pt x="639" y="301"/>
                    <a:pt x="387" y="202"/>
                    <a:pt x="193" y="27"/>
                  </a:cubicBezTo>
                  <a:cubicBezTo>
                    <a:pt x="173" y="8"/>
                    <a:pt x="151" y="1"/>
                    <a:pt x="13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410360" y="1725120"/>
              <a:ext cx="1356480" cy="1304640"/>
            </a:xfrm>
            <a:custGeom>
              <a:avLst/>
              <a:gdLst/>
              <a:ahLst/>
              <a:cxnLst/>
              <a:rect l="l" t="t" r="r" b="b"/>
              <a:pathLst>
                <a:path w="5742" h="5523" extrusionOk="0">
                  <a:moveTo>
                    <a:pt x="2981" y="397"/>
                  </a:moveTo>
                  <a:cubicBezTo>
                    <a:pt x="4284" y="401"/>
                    <a:pt x="5346" y="1459"/>
                    <a:pt x="5346" y="2766"/>
                  </a:cubicBezTo>
                  <a:cubicBezTo>
                    <a:pt x="5346" y="3722"/>
                    <a:pt x="4771" y="4586"/>
                    <a:pt x="3885" y="4952"/>
                  </a:cubicBezTo>
                  <a:cubicBezTo>
                    <a:pt x="3594" y="5073"/>
                    <a:pt x="3288" y="5131"/>
                    <a:pt x="2984" y="5131"/>
                  </a:cubicBezTo>
                  <a:cubicBezTo>
                    <a:pt x="2368" y="5131"/>
                    <a:pt x="1761" y="4889"/>
                    <a:pt x="1307" y="4436"/>
                  </a:cubicBezTo>
                  <a:cubicBezTo>
                    <a:pt x="630" y="3762"/>
                    <a:pt x="429" y="2744"/>
                    <a:pt x="795" y="1858"/>
                  </a:cubicBezTo>
                  <a:cubicBezTo>
                    <a:pt x="1161" y="976"/>
                    <a:pt x="2021" y="397"/>
                    <a:pt x="2981" y="397"/>
                  </a:cubicBezTo>
                  <a:close/>
                  <a:moveTo>
                    <a:pt x="2982" y="0"/>
                  </a:moveTo>
                  <a:cubicBezTo>
                    <a:pt x="2263" y="0"/>
                    <a:pt x="1555" y="282"/>
                    <a:pt x="1025" y="811"/>
                  </a:cubicBezTo>
                  <a:cubicBezTo>
                    <a:pt x="238" y="1598"/>
                    <a:pt x="0" y="2788"/>
                    <a:pt x="429" y="3820"/>
                  </a:cubicBezTo>
                  <a:cubicBezTo>
                    <a:pt x="857" y="4849"/>
                    <a:pt x="1864" y="5523"/>
                    <a:pt x="2981" y="5523"/>
                  </a:cubicBezTo>
                  <a:cubicBezTo>
                    <a:pt x="4504" y="5523"/>
                    <a:pt x="5741" y="4285"/>
                    <a:pt x="5741" y="2762"/>
                  </a:cubicBezTo>
                  <a:cubicBezTo>
                    <a:pt x="5741" y="1646"/>
                    <a:pt x="5067" y="639"/>
                    <a:pt x="4035" y="211"/>
                  </a:cubicBezTo>
                  <a:cubicBezTo>
                    <a:pt x="3695" y="69"/>
                    <a:pt x="3337" y="0"/>
                    <a:pt x="2982" y="0"/>
                  </a:cubicBezTo>
                  <a:close/>
                </a:path>
              </a:pathLst>
            </a:custGeom>
            <a:solidFill>
              <a:srgbClr val="EEBED3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453560" y="1725480"/>
              <a:ext cx="660600" cy="1304640"/>
            </a:xfrm>
            <a:custGeom>
              <a:avLst/>
              <a:gdLst/>
              <a:ahLst/>
              <a:cxnLst/>
              <a:rect l="l" t="t" r="r" b="b"/>
              <a:pathLst>
                <a:path w="2798" h="5523" extrusionOk="0">
                  <a:moveTo>
                    <a:pt x="2757" y="1"/>
                  </a:moveTo>
                  <a:cubicBezTo>
                    <a:pt x="1234" y="1"/>
                    <a:pt x="0" y="1237"/>
                    <a:pt x="0" y="2761"/>
                  </a:cubicBezTo>
                  <a:cubicBezTo>
                    <a:pt x="0" y="4286"/>
                    <a:pt x="1234" y="5522"/>
                    <a:pt x="2757" y="5522"/>
                  </a:cubicBezTo>
                  <a:cubicBezTo>
                    <a:pt x="2771" y="5522"/>
                    <a:pt x="2784" y="5522"/>
                    <a:pt x="2798" y="5522"/>
                  </a:cubicBezTo>
                  <a:lnTo>
                    <a:pt x="2798" y="5130"/>
                  </a:lnTo>
                  <a:cubicBezTo>
                    <a:pt x="1490" y="5130"/>
                    <a:pt x="432" y="4068"/>
                    <a:pt x="432" y="2765"/>
                  </a:cubicBezTo>
                  <a:cubicBezTo>
                    <a:pt x="432" y="1458"/>
                    <a:pt x="1490" y="396"/>
                    <a:pt x="2798" y="396"/>
                  </a:cubicBezTo>
                  <a:lnTo>
                    <a:pt x="2798" y="1"/>
                  </a:lnTo>
                  <a:cubicBezTo>
                    <a:pt x="2784" y="1"/>
                    <a:pt x="2771" y="1"/>
                    <a:pt x="2757" y="1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519440" y="1826280"/>
              <a:ext cx="1145880" cy="1102680"/>
            </a:xfrm>
            <a:custGeom>
              <a:avLst/>
              <a:gdLst/>
              <a:ahLst/>
              <a:cxnLst/>
              <a:rect l="l" t="t" r="r" b="b"/>
              <a:pathLst>
                <a:path w="4852" h="4668" extrusionOk="0">
                  <a:moveTo>
                    <a:pt x="2520" y="399"/>
                  </a:moveTo>
                  <a:cubicBezTo>
                    <a:pt x="3589" y="399"/>
                    <a:pt x="4456" y="1266"/>
                    <a:pt x="4456" y="2335"/>
                  </a:cubicBezTo>
                  <a:cubicBezTo>
                    <a:pt x="4456" y="3119"/>
                    <a:pt x="3984" y="3825"/>
                    <a:pt x="3259" y="4126"/>
                  </a:cubicBezTo>
                  <a:cubicBezTo>
                    <a:pt x="3020" y="4225"/>
                    <a:pt x="2768" y="4274"/>
                    <a:pt x="2519" y="4274"/>
                  </a:cubicBezTo>
                  <a:cubicBezTo>
                    <a:pt x="2015" y="4274"/>
                    <a:pt x="1519" y="4077"/>
                    <a:pt x="1147" y="3705"/>
                  </a:cubicBezTo>
                  <a:cubicBezTo>
                    <a:pt x="594" y="3152"/>
                    <a:pt x="429" y="2317"/>
                    <a:pt x="729" y="1596"/>
                  </a:cubicBezTo>
                  <a:cubicBezTo>
                    <a:pt x="1029" y="871"/>
                    <a:pt x="1736" y="399"/>
                    <a:pt x="2520" y="399"/>
                  </a:cubicBezTo>
                  <a:close/>
                  <a:moveTo>
                    <a:pt x="2520" y="1"/>
                  </a:moveTo>
                  <a:cubicBezTo>
                    <a:pt x="1912" y="1"/>
                    <a:pt x="1314" y="238"/>
                    <a:pt x="868" y="684"/>
                  </a:cubicBezTo>
                  <a:cubicBezTo>
                    <a:pt x="202" y="1351"/>
                    <a:pt x="1" y="2357"/>
                    <a:pt x="363" y="3229"/>
                  </a:cubicBezTo>
                  <a:cubicBezTo>
                    <a:pt x="722" y="4100"/>
                    <a:pt x="1575" y="4668"/>
                    <a:pt x="2520" y="4668"/>
                  </a:cubicBezTo>
                  <a:cubicBezTo>
                    <a:pt x="3808" y="4668"/>
                    <a:pt x="4852" y="3624"/>
                    <a:pt x="4852" y="2335"/>
                  </a:cubicBezTo>
                  <a:cubicBezTo>
                    <a:pt x="4852" y="1391"/>
                    <a:pt x="4284" y="541"/>
                    <a:pt x="3413" y="179"/>
                  </a:cubicBezTo>
                  <a:cubicBezTo>
                    <a:pt x="3124" y="59"/>
                    <a:pt x="2821" y="1"/>
                    <a:pt x="2520" y="1"/>
                  </a:cubicBezTo>
                  <a:close/>
                </a:path>
              </a:pathLst>
            </a:custGeom>
            <a:solidFill>
              <a:srgbClr val="EEBED3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483080" y="1826280"/>
              <a:ext cx="921600" cy="1102680"/>
            </a:xfrm>
            <a:custGeom>
              <a:avLst/>
              <a:gdLst/>
              <a:ahLst/>
              <a:cxnLst/>
              <a:rect l="l" t="t" r="r" b="b"/>
              <a:pathLst>
                <a:path w="3903" h="4668" extrusionOk="0">
                  <a:moveTo>
                    <a:pt x="2673" y="0"/>
                  </a:moveTo>
                  <a:cubicBezTo>
                    <a:pt x="1678" y="0"/>
                    <a:pt x="726" y="642"/>
                    <a:pt x="425" y="1695"/>
                  </a:cubicBezTo>
                  <a:cubicBezTo>
                    <a:pt x="0" y="3183"/>
                    <a:pt x="1117" y="4668"/>
                    <a:pt x="2667" y="4668"/>
                  </a:cubicBezTo>
                  <a:cubicBezTo>
                    <a:pt x="2669" y="4668"/>
                    <a:pt x="2671" y="4668"/>
                    <a:pt x="2673" y="4668"/>
                  </a:cubicBezTo>
                  <a:lnTo>
                    <a:pt x="2673" y="4272"/>
                  </a:lnTo>
                  <a:cubicBezTo>
                    <a:pt x="1384" y="4272"/>
                    <a:pt x="454" y="3042"/>
                    <a:pt x="809" y="1804"/>
                  </a:cubicBezTo>
                  <a:cubicBezTo>
                    <a:pt x="1057" y="929"/>
                    <a:pt x="1848" y="396"/>
                    <a:pt x="2676" y="396"/>
                  </a:cubicBezTo>
                  <a:cubicBezTo>
                    <a:pt x="3021" y="396"/>
                    <a:pt x="3373" y="488"/>
                    <a:pt x="3694" y="688"/>
                  </a:cubicBezTo>
                  <a:lnTo>
                    <a:pt x="3903" y="355"/>
                  </a:lnTo>
                  <a:cubicBezTo>
                    <a:pt x="3515" y="113"/>
                    <a:pt x="3090" y="0"/>
                    <a:pt x="2673" y="0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629240" y="1928520"/>
              <a:ext cx="933840" cy="898920"/>
            </a:xfrm>
            <a:custGeom>
              <a:avLst/>
              <a:gdLst/>
              <a:ahLst/>
              <a:cxnLst/>
              <a:rect l="l" t="t" r="r" b="b"/>
              <a:pathLst>
                <a:path w="3955" h="3807" extrusionOk="0">
                  <a:moveTo>
                    <a:pt x="2046" y="398"/>
                  </a:moveTo>
                  <a:cubicBezTo>
                    <a:pt x="2049" y="398"/>
                    <a:pt x="2052" y="398"/>
                    <a:pt x="2055" y="398"/>
                  </a:cubicBezTo>
                  <a:cubicBezTo>
                    <a:pt x="2886" y="398"/>
                    <a:pt x="3559" y="1071"/>
                    <a:pt x="3559" y="1902"/>
                  </a:cubicBezTo>
                  <a:cubicBezTo>
                    <a:pt x="3559" y="2514"/>
                    <a:pt x="3193" y="3063"/>
                    <a:pt x="2629" y="3294"/>
                  </a:cubicBezTo>
                  <a:cubicBezTo>
                    <a:pt x="2442" y="3371"/>
                    <a:pt x="2245" y="3409"/>
                    <a:pt x="2051" y="3409"/>
                  </a:cubicBezTo>
                  <a:cubicBezTo>
                    <a:pt x="1659" y="3409"/>
                    <a:pt x="1275" y="3256"/>
                    <a:pt x="989" y="2968"/>
                  </a:cubicBezTo>
                  <a:cubicBezTo>
                    <a:pt x="557" y="2536"/>
                    <a:pt x="429" y="1888"/>
                    <a:pt x="660" y="1328"/>
                  </a:cubicBezTo>
                  <a:cubicBezTo>
                    <a:pt x="893" y="767"/>
                    <a:pt x="1438" y="398"/>
                    <a:pt x="2046" y="398"/>
                  </a:cubicBezTo>
                  <a:close/>
                  <a:moveTo>
                    <a:pt x="2054" y="1"/>
                  </a:moveTo>
                  <a:cubicBezTo>
                    <a:pt x="1558" y="1"/>
                    <a:pt x="1072" y="194"/>
                    <a:pt x="707" y="559"/>
                  </a:cubicBezTo>
                  <a:cubicBezTo>
                    <a:pt x="165" y="1101"/>
                    <a:pt x="1" y="1921"/>
                    <a:pt x="297" y="2631"/>
                  </a:cubicBezTo>
                  <a:cubicBezTo>
                    <a:pt x="590" y="3341"/>
                    <a:pt x="1286" y="3802"/>
                    <a:pt x="2055" y="3806"/>
                  </a:cubicBezTo>
                  <a:cubicBezTo>
                    <a:pt x="3105" y="3802"/>
                    <a:pt x="3955" y="2953"/>
                    <a:pt x="3955" y="1902"/>
                  </a:cubicBezTo>
                  <a:cubicBezTo>
                    <a:pt x="3955" y="1134"/>
                    <a:pt x="3493" y="438"/>
                    <a:pt x="2783" y="145"/>
                  </a:cubicBezTo>
                  <a:cubicBezTo>
                    <a:pt x="2547" y="48"/>
                    <a:pt x="2299" y="1"/>
                    <a:pt x="2054" y="1"/>
                  </a:cubicBezTo>
                  <a:close/>
                </a:path>
              </a:pathLst>
            </a:custGeom>
            <a:solidFill>
              <a:srgbClr val="EEBED3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629240" y="1928520"/>
              <a:ext cx="933840" cy="898920"/>
            </a:xfrm>
            <a:custGeom>
              <a:avLst/>
              <a:gdLst/>
              <a:ahLst/>
              <a:cxnLst/>
              <a:rect l="l" t="t" r="r" b="b"/>
              <a:pathLst>
                <a:path w="3955" h="3807" extrusionOk="0">
                  <a:moveTo>
                    <a:pt x="2054" y="1"/>
                  </a:moveTo>
                  <a:cubicBezTo>
                    <a:pt x="1558" y="1"/>
                    <a:pt x="1072" y="194"/>
                    <a:pt x="707" y="559"/>
                  </a:cubicBezTo>
                  <a:cubicBezTo>
                    <a:pt x="165" y="1101"/>
                    <a:pt x="1" y="1921"/>
                    <a:pt x="297" y="2631"/>
                  </a:cubicBezTo>
                  <a:cubicBezTo>
                    <a:pt x="590" y="3341"/>
                    <a:pt x="1286" y="3802"/>
                    <a:pt x="2055" y="3806"/>
                  </a:cubicBezTo>
                  <a:lnTo>
                    <a:pt x="2055" y="3411"/>
                  </a:lnTo>
                  <a:cubicBezTo>
                    <a:pt x="1443" y="3411"/>
                    <a:pt x="894" y="3041"/>
                    <a:pt x="660" y="2481"/>
                  </a:cubicBezTo>
                  <a:cubicBezTo>
                    <a:pt x="429" y="1917"/>
                    <a:pt x="557" y="1269"/>
                    <a:pt x="989" y="837"/>
                  </a:cubicBezTo>
                  <a:cubicBezTo>
                    <a:pt x="1275" y="548"/>
                    <a:pt x="1659" y="395"/>
                    <a:pt x="2051" y="395"/>
                  </a:cubicBezTo>
                  <a:cubicBezTo>
                    <a:pt x="2245" y="395"/>
                    <a:pt x="2442" y="433"/>
                    <a:pt x="2629" y="511"/>
                  </a:cubicBezTo>
                  <a:cubicBezTo>
                    <a:pt x="3193" y="742"/>
                    <a:pt x="3559" y="1295"/>
                    <a:pt x="3559" y="1902"/>
                  </a:cubicBezTo>
                  <a:lnTo>
                    <a:pt x="3955" y="1902"/>
                  </a:lnTo>
                  <a:cubicBezTo>
                    <a:pt x="3955" y="1134"/>
                    <a:pt x="3493" y="438"/>
                    <a:pt x="2783" y="145"/>
                  </a:cubicBezTo>
                  <a:cubicBezTo>
                    <a:pt x="2547" y="48"/>
                    <a:pt x="2299" y="1"/>
                    <a:pt x="2054" y="1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 dirty="0"/>
            </a:p>
          </p:txBody>
        </p:sp>
      </p:grpSp>
      <p:sp>
        <p:nvSpPr>
          <p:cNvPr id="387" name="Google Shape;387;p8"/>
          <p:cNvSpPr/>
          <p:nvPr/>
        </p:nvSpPr>
        <p:spPr>
          <a:xfrm>
            <a:off x="7045321" y="1352683"/>
            <a:ext cx="2722566" cy="327228"/>
          </a:xfrm>
          <a:custGeom>
            <a:avLst/>
            <a:gdLst/>
            <a:ahLst/>
            <a:cxnLst/>
            <a:rect l="l" t="t" r="r" b="b"/>
            <a:pathLst>
              <a:path w="11402" h="1389" extrusionOk="0">
                <a:moveTo>
                  <a:pt x="1" y="1389"/>
                </a:moveTo>
                <a:lnTo>
                  <a:pt x="9388" y="1389"/>
                </a:lnTo>
                <a:lnTo>
                  <a:pt x="11402" y="1"/>
                </a:lnTo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8"/>
          <p:cNvSpPr/>
          <p:nvPr/>
        </p:nvSpPr>
        <p:spPr>
          <a:xfrm>
            <a:off x="6885402" y="2177178"/>
            <a:ext cx="2980547" cy="327949"/>
          </a:xfrm>
          <a:custGeom>
            <a:avLst/>
            <a:gdLst/>
            <a:ahLst/>
            <a:cxnLst/>
            <a:rect l="l" t="t" r="r" b="b"/>
            <a:pathLst>
              <a:path w="11820" h="1392" extrusionOk="0">
                <a:moveTo>
                  <a:pt x="1" y="1392"/>
                </a:moveTo>
                <a:lnTo>
                  <a:pt x="9802" y="1392"/>
                </a:lnTo>
                <a:lnTo>
                  <a:pt x="11819" y="1"/>
                </a:lnTo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"/>
          <p:cNvSpPr/>
          <p:nvPr/>
        </p:nvSpPr>
        <p:spPr>
          <a:xfrm>
            <a:off x="6707476" y="3083662"/>
            <a:ext cx="3217726" cy="333349"/>
          </a:xfrm>
          <a:custGeom>
            <a:avLst/>
            <a:gdLst/>
            <a:ahLst/>
            <a:cxnLst/>
            <a:rect l="l" t="t" r="r" b="b"/>
            <a:pathLst>
              <a:path w="11578" h="1414" extrusionOk="0">
                <a:moveTo>
                  <a:pt x="0" y="1414"/>
                </a:moveTo>
                <a:lnTo>
                  <a:pt x="9527" y="1414"/>
                </a:lnTo>
                <a:lnTo>
                  <a:pt x="11577" y="1"/>
                </a:lnTo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8"/>
          <p:cNvSpPr/>
          <p:nvPr/>
        </p:nvSpPr>
        <p:spPr>
          <a:xfrm>
            <a:off x="2291011" y="2896576"/>
            <a:ext cx="3359487" cy="326508"/>
          </a:xfrm>
          <a:custGeom>
            <a:avLst/>
            <a:gdLst/>
            <a:ahLst/>
            <a:cxnLst/>
            <a:rect l="l" t="t" r="r" b="b"/>
            <a:pathLst>
              <a:path w="11512" h="1385" extrusionOk="0">
                <a:moveTo>
                  <a:pt x="11511" y="1"/>
                </a:moveTo>
                <a:lnTo>
                  <a:pt x="2007" y="1"/>
                </a:lnTo>
                <a:lnTo>
                  <a:pt x="0" y="1385"/>
                </a:lnTo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8"/>
          <p:cNvSpPr/>
          <p:nvPr/>
        </p:nvSpPr>
        <p:spPr>
          <a:xfrm>
            <a:off x="1992498" y="2059565"/>
            <a:ext cx="3332560" cy="328308"/>
          </a:xfrm>
          <a:custGeom>
            <a:avLst/>
            <a:gdLst/>
            <a:ahLst/>
            <a:cxnLst/>
            <a:rect l="l" t="t" r="r" b="b"/>
            <a:pathLst>
              <a:path w="11790" h="1393" extrusionOk="0">
                <a:moveTo>
                  <a:pt x="11790" y="1"/>
                </a:moveTo>
                <a:lnTo>
                  <a:pt x="2011" y="1"/>
                </a:lnTo>
                <a:lnTo>
                  <a:pt x="1" y="1392"/>
                </a:lnTo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8"/>
          <p:cNvSpPr/>
          <p:nvPr/>
        </p:nvSpPr>
        <p:spPr>
          <a:xfrm>
            <a:off x="1969585" y="1091408"/>
            <a:ext cx="4013747" cy="333349"/>
          </a:xfrm>
          <a:custGeom>
            <a:avLst/>
            <a:gdLst/>
            <a:ahLst/>
            <a:cxnLst/>
            <a:rect l="l" t="t" r="r" b="b"/>
            <a:pathLst>
              <a:path w="11457" h="1414" extrusionOk="0">
                <a:moveTo>
                  <a:pt x="11457" y="1"/>
                </a:moveTo>
                <a:lnTo>
                  <a:pt x="2044" y="1"/>
                </a:lnTo>
                <a:lnTo>
                  <a:pt x="1" y="1414"/>
                </a:lnTo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8"/>
          <p:cNvSpPr/>
          <p:nvPr/>
        </p:nvSpPr>
        <p:spPr>
          <a:xfrm>
            <a:off x="1791184" y="1326451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418" name="Google Shape;418;p8"/>
          <p:cNvSpPr/>
          <p:nvPr/>
        </p:nvSpPr>
        <p:spPr>
          <a:xfrm>
            <a:off x="7106021" y="1429251"/>
            <a:ext cx="2062728" cy="48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91422" rIns="89997" bIns="91422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-FR" sz="1800" dirty="0"/>
              <a:t>La gestion de paiements</a:t>
            </a:r>
            <a:endParaRPr sz="1800" dirty="0"/>
          </a:p>
        </p:txBody>
      </p:sp>
      <p:sp>
        <p:nvSpPr>
          <p:cNvPr id="419" name="Google Shape;419;p8"/>
          <p:cNvSpPr/>
          <p:nvPr/>
        </p:nvSpPr>
        <p:spPr>
          <a:xfrm>
            <a:off x="7051375" y="2232152"/>
            <a:ext cx="2062728" cy="48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91422" rIns="89997" bIns="91422" anchor="ctr" anchorCtr="0">
            <a:noAutofit/>
          </a:bodyPr>
          <a:lstStyle/>
          <a:p>
            <a:pPr algn="ctr"/>
            <a:r>
              <a:rPr lang="fr-FR" sz="1800" dirty="0"/>
              <a:t>La gestion de dépenses</a:t>
            </a:r>
            <a:endParaRPr sz="1800" dirty="0"/>
          </a:p>
        </p:txBody>
      </p:sp>
      <p:sp>
        <p:nvSpPr>
          <p:cNvPr id="420" name="Google Shape;420;p8"/>
          <p:cNvSpPr/>
          <p:nvPr/>
        </p:nvSpPr>
        <p:spPr>
          <a:xfrm>
            <a:off x="6972376" y="3296882"/>
            <a:ext cx="1988096" cy="48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91422" rIns="89997" bIns="91422" anchor="ctr" anchorCtr="0">
            <a:noAutofit/>
          </a:bodyPr>
          <a:lstStyle/>
          <a:p>
            <a:pPr algn="ctr"/>
            <a:r>
              <a:rPr lang="fr-FR" sz="1800" dirty="0"/>
              <a:t>La gestion  de tâches</a:t>
            </a:r>
            <a:endParaRPr sz="1800" dirty="0"/>
          </a:p>
          <a:p>
            <a:pPr algn="ctr"/>
            <a:endParaRPr sz="1800" dirty="0"/>
          </a:p>
        </p:txBody>
      </p:sp>
      <p:sp>
        <p:nvSpPr>
          <p:cNvPr id="422" name="Google Shape;422;p8"/>
          <p:cNvSpPr/>
          <p:nvPr/>
        </p:nvSpPr>
        <p:spPr>
          <a:xfrm>
            <a:off x="2690808" y="2567215"/>
            <a:ext cx="2420016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1800" dirty="0"/>
              <a:t>La gestion de demandes</a:t>
            </a:r>
            <a:endParaRPr sz="1800" dirty="0"/>
          </a:p>
        </p:txBody>
      </p:sp>
      <p:sp>
        <p:nvSpPr>
          <p:cNvPr id="423" name="Google Shape;423;p8"/>
          <p:cNvSpPr/>
          <p:nvPr/>
        </p:nvSpPr>
        <p:spPr>
          <a:xfrm>
            <a:off x="2955931" y="1731242"/>
            <a:ext cx="1803532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1800" dirty="0"/>
              <a:t>La gestion de propriétés</a:t>
            </a:r>
            <a:endParaRPr sz="1800" dirty="0"/>
          </a:p>
        </p:txBody>
      </p:sp>
      <p:sp>
        <p:nvSpPr>
          <p:cNvPr id="424" name="Google Shape;424;p8"/>
          <p:cNvSpPr/>
          <p:nvPr/>
        </p:nvSpPr>
        <p:spPr>
          <a:xfrm>
            <a:off x="3080771" y="759860"/>
            <a:ext cx="2099087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1800" dirty="0"/>
              <a:t>La gestion de clients</a:t>
            </a:r>
            <a:endParaRPr sz="1800" dirty="0"/>
          </a:p>
        </p:txBody>
      </p:sp>
      <p:pic>
        <p:nvPicPr>
          <p:cNvPr id="425" name="Google Shape;42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251" y="1690524"/>
            <a:ext cx="530490" cy="4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B51563D-628D-496D-9EB0-F6EAB062C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905" y="1492102"/>
            <a:ext cx="418071" cy="418071"/>
          </a:xfrm>
          <a:prstGeom prst="rect">
            <a:avLst/>
          </a:prstGeom>
        </p:spPr>
      </p:pic>
      <p:sp>
        <p:nvSpPr>
          <p:cNvPr id="62" name="Freeform: Shape 49">
            <a:extLst>
              <a:ext uri="{FF2B5EF4-FFF2-40B4-BE49-F238E27FC236}">
                <a16:creationId xmlns:a16="http://schemas.microsoft.com/office/drawing/2014/main" id="{81C871BF-741A-453E-B588-74E46EB3DE29}"/>
              </a:ext>
            </a:extLst>
          </p:cNvPr>
          <p:cNvSpPr/>
          <p:nvPr/>
        </p:nvSpPr>
        <p:spPr>
          <a:xfrm>
            <a:off x="1942409" y="2380719"/>
            <a:ext cx="472228" cy="427669"/>
          </a:xfrm>
          <a:custGeom>
            <a:avLst/>
            <a:gdLst>
              <a:gd name="connsiteX0" fmla="*/ 1377686 w 2133362"/>
              <a:gd name="connsiteY0" fmla="*/ 1313851 h 1875192"/>
              <a:gd name="connsiteX1" fmla="*/ 1377686 w 2133362"/>
              <a:gd name="connsiteY1" fmla="*/ 1457686 h 1875192"/>
              <a:gd name="connsiteX2" fmla="*/ 1597855 w 2133362"/>
              <a:gd name="connsiteY2" fmla="*/ 1457686 h 1875192"/>
              <a:gd name="connsiteX3" fmla="*/ 1597855 w 2133362"/>
              <a:gd name="connsiteY3" fmla="*/ 1313851 h 1875192"/>
              <a:gd name="connsiteX4" fmla="*/ 1377686 w 2133362"/>
              <a:gd name="connsiteY4" fmla="*/ 1313851 h 1875192"/>
              <a:gd name="connsiteX5" fmla="*/ 266004 w 2133362"/>
              <a:gd name="connsiteY5" fmla="*/ 1313851 h 1875192"/>
              <a:gd name="connsiteX6" fmla="*/ 266004 w 2133362"/>
              <a:gd name="connsiteY6" fmla="*/ 1458020 h 1875192"/>
              <a:gd name="connsiteX7" fmla="*/ 486340 w 2133362"/>
              <a:gd name="connsiteY7" fmla="*/ 1458020 h 1875192"/>
              <a:gd name="connsiteX8" fmla="*/ 486340 w 2133362"/>
              <a:gd name="connsiteY8" fmla="*/ 1313851 h 1875192"/>
              <a:gd name="connsiteX9" fmla="*/ 266004 w 2133362"/>
              <a:gd name="connsiteY9" fmla="*/ 1313851 h 1875192"/>
              <a:gd name="connsiteX10" fmla="*/ 515841 w 2133362"/>
              <a:gd name="connsiteY10" fmla="*/ 1313684 h 1875192"/>
              <a:gd name="connsiteX11" fmla="*/ 515841 w 2133362"/>
              <a:gd name="connsiteY11" fmla="*/ 1458020 h 1875192"/>
              <a:gd name="connsiteX12" fmla="*/ 758177 w 2133362"/>
              <a:gd name="connsiteY12" fmla="*/ 1458020 h 1875192"/>
              <a:gd name="connsiteX13" fmla="*/ 758177 w 2133362"/>
              <a:gd name="connsiteY13" fmla="*/ 1313684 h 1875192"/>
              <a:gd name="connsiteX14" fmla="*/ 515841 w 2133362"/>
              <a:gd name="connsiteY14" fmla="*/ 1313684 h 1875192"/>
              <a:gd name="connsiteX15" fmla="*/ 1627189 w 2133362"/>
              <a:gd name="connsiteY15" fmla="*/ 1313518 h 1875192"/>
              <a:gd name="connsiteX16" fmla="*/ 1627189 w 2133362"/>
              <a:gd name="connsiteY16" fmla="*/ 1457686 h 1875192"/>
              <a:gd name="connsiteX17" fmla="*/ 1869359 w 2133362"/>
              <a:gd name="connsiteY17" fmla="*/ 1457686 h 1875192"/>
              <a:gd name="connsiteX18" fmla="*/ 1869359 w 2133362"/>
              <a:gd name="connsiteY18" fmla="*/ 1313518 h 1875192"/>
              <a:gd name="connsiteX19" fmla="*/ 1627189 w 2133362"/>
              <a:gd name="connsiteY19" fmla="*/ 1313518 h 1875192"/>
              <a:gd name="connsiteX20" fmla="*/ 1627022 w 2133362"/>
              <a:gd name="connsiteY20" fmla="*/ 1140515 h 1875192"/>
              <a:gd name="connsiteX21" fmla="*/ 1627022 w 2133362"/>
              <a:gd name="connsiteY21" fmla="*/ 1284351 h 1875192"/>
              <a:gd name="connsiteX22" fmla="*/ 1869525 w 2133362"/>
              <a:gd name="connsiteY22" fmla="*/ 1284351 h 1875192"/>
              <a:gd name="connsiteX23" fmla="*/ 1869525 w 2133362"/>
              <a:gd name="connsiteY23" fmla="*/ 1140515 h 1875192"/>
              <a:gd name="connsiteX24" fmla="*/ 1627022 w 2133362"/>
              <a:gd name="connsiteY24" fmla="*/ 1140515 h 1875192"/>
              <a:gd name="connsiteX25" fmla="*/ 515674 w 2133362"/>
              <a:gd name="connsiteY25" fmla="*/ 1140515 h 1875192"/>
              <a:gd name="connsiteX26" fmla="*/ 515674 w 2133362"/>
              <a:gd name="connsiteY26" fmla="*/ 1284184 h 1875192"/>
              <a:gd name="connsiteX27" fmla="*/ 758344 w 2133362"/>
              <a:gd name="connsiteY27" fmla="*/ 1284184 h 1875192"/>
              <a:gd name="connsiteX28" fmla="*/ 758344 w 2133362"/>
              <a:gd name="connsiteY28" fmla="*/ 1140515 h 1875192"/>
              <a:gd name="connsiteX29" fmla="*/ 515674 w 2133362"/>
              <a:gd name="connsiteY29" fmla="*/ 1140515 h 1875192"/>
              <a:gd name="connsiteX30" fmla="*/ 1377686 w 2133362"/>
              <a:gd name="connsiteY30" fmla="*/ 1140349 h 1875192"/>
              <a:gd name="connsiteX31" fmla="*/ 1377686 w 2133362"/>
              <a:gd name="connsiteY31" fmla="*/ 1284351 h 1875192"/>
              <a:gd name="connsiteX32" fmla="*/ 1597355 w 2133362"/>
              <a:gd name="connsiteY32" fmla="*/ 1284351 h 1875192"/>
              <a:gd name="connsiteX33" fmla="*/ 1597355 w 2133362"/>
              <a:gd name="connsiteY33" fmla="*/ 1140349 h 1875192"/>
              <a:gd name="connsiteX34" fmla="*/ 1377686 w 2133362"/>
              <a:gd name="connsiteY34" fmla="*/ 1140349 h 1875192"/>
              <a:gd name="connsiteX35" fmla="*/ 266337 w 2133362"/>
              <a:gd name="connsiteY35" fmla="*/ 1140349 h 1875192"/>
              <a:gd name="connsiteX36" fmla="*/ 266337 w 2133362"/>
              <a:gd name="connsiteY36" fmla="*/ 1284184 h 1875192"/>
              <a:gd name="connsiteX37" fmla="*/ 486340 w 2133362"/>
              <a:gd name="connsiteY37" fmla="*/ 1284184 h 1875192"/>
              <a:gd name="connsiteX38" fmla="*/ 486340 w 2133362"/>
              <a:gd name="connsiteY38" fmla="*/ 1140349 h 1875192"/>
              <a:gd name="connsiteX39" fmla="*/ 266337 w 2133362"/>
              <a:gd name="connsiteY39" fmla="*/ 1140349 h 1875192"/>
              <a:gd name="connsiteX40" fmla="*/ 1072682 w 2133362"/>
              <a:gd name="connsiteY40" fmla="*/ 1039014 h 1875192"/>
              <a:gd name="connsiteX41" fmla="*/ 1993527 w 2133362"/>
              <a:gd name="connsiteY41" fmla="*/ 1039014 h 1875192"/>
              <a:gd name="connsiteX42" fmla="*/ 2010528 w 2133362"/>
              <a:gd name="connsiteY42" fmla="*/ 1056014 h 1875192"/>
              <a:gd name="connsiteX43" fmla="*/ 2010027 w 2133362"/>
              <a:gd name="connsiteY43" fmla="*/ 1875025 h 1875192"/>
              <a:gd name="connsiteX44" fmla="*/ 1260017 w 2133362"/>
              <a:gd name="connsiteY44" fmla="*/ 1875025 h 1875192"/>
              <a:gd name="connsiteX45" fmla="*/ 1260351 w 2133362"/>
              <a:gd name="connsiteY45" fmla="*/ 1869192 h 1875192"/>
              <a:gd name="connsiteX46" fmla="*/ 1260351 w 2133362"/>
              <a:gd name="connsiteY46" fmla="*/ 1288684 h 1875192"/>
              <a:gd name="connsiteX47" fmla="*/ 1260017 w 2133362"/>
              <a:gd name="connsiteY47" fmla="*/ 1280850 h 1875192"/>
              <a:gd name="connsiteX48" fmla="*/ 900179 w 2133362"/>
              <a:gd name="connsiteY48" fmla="*/ 1280850 h 1875192"/>
              <a:gd name="connsiteX49" fmla="*/ 900179 w 2133362"/>
              <a:gd name="connsiteY49" fmla="*/ 1290351 h 1875192"/>
              <a:gd name="connsiteX50" fmla="*/ 900179 w 2133362"/>
              <a:gd name="connsiteY50" fmla="*/ 1415352 h 1875192"/>
              <a:gd name="connsiteX51" fmla="*/ 900012 w 2133362"/>
              <a:gd name="connsiteY51" fmla="*/ 1875192 h 1875192"/>
              <a:gd name="connsiteX52" fmla="*/ 116669 w 2133362"/>
              <a:gd name="connsiteY52" fmla="*/ 1875192 h 1875192"/>
              <a:gd name="connsiteX53" fmla="*/ 116335 w 2133362"/>
              <a:gd name="connsiteY53" fmla="*/ 1866858 h 1875192"/>
              <a:gd name="connsiteX54" fmla="*/ 116335 w 2133362"/>
              <a:gd name="connsiteY54" fmla="*/ 1048514 h 1875192"/>
              <a:gd name="connsiteX55" fmla="*/ 116835 w 2133362"/>
              <a:gd name="connsiteY55" fmla="*/ 1039181 h 1875192"/>
              <a:gd name="connsiteX56" fmla="*/ 129335 w 2133362"/>
              <a:gd name="connsiteY56" fmla="*/ 1039181 h 1875192"/>
              <a:gd name="connsiteX57" fmla="*/ 1072682 w 2133362"/>
              <a:gd name="connsiteY57" fmla="*/ 1039014 h 1875192"/>
              <a:gd name="connsiteX58" fmla="*/ 743010 w 2133362"/>
              <a:gd name="connsiteY58" fmla="*/ 568507 h 1875192"/>
              <a:gd name="connsiteX59" fmla="*/ 743010 w 2133362"/>
              <a:gd name="connsiteY59" fmla="*/ 788177 h 1875192"/>
              <a:gd name="connsiteX60" fmla="*/ 1044348 w 2133362"/>
              <a:gd name="connsiteY60" fmla="*/ 788177 h 1875192"/>
              <a:gd name="connsiteX61" fmla="*/ 1044348 w 2133362"/>
              <a:gd name="connsiteY61" fmla="*/ 568507 h 1875192"/>
              <a:gd name="connsiteX62" fmla="*/ 743010 w 2133362"/>
              <a:gd name="connsiteY62" fmla="*/ 568507 h 1875192"/>
              <a:gd name="connsiteX63" fmla="*/ 1085515 w 2133362"/>
              <a:gd name="connsiteY63" fmla="*/ 568007 h 1875192"/>
              <a:gd name="connsiteX64" fmla="*/ 1085515 w 2133362"/>
              <a:gd name="connsiteY64" fmla="*/ 787843 h 1875192"/>
              <a:gd name="connsiteX65" fmla="*/ 1386685 w 2133362"/>
              <a:gd name="connsiteY65" fmla="*/ 787843 h 1875192"/>
              <a:gd name="connsiteX66" fmla="*/ 1386685 w 2133362"/>
              <a:gd name="connsiteY66" fmla="*/ 568007 h 1875192"/>
              <a:gd name="connsiteX67" fmla="*/ 1085515 w 2133362"/>
              <a:gd name="connsiteY67" fmla="*/ 568007 h 1875192"/>
              <a:gd name="connsiteX68" fmla="*/ 1486354 w 2133362"/>
              <a:gd name="connsiteY68" fmla="*/ 406505 h 1875192"/>
              <a:gd name="connsiteX69" fmla="*/ 1486354 w 2133362"/>
              <a:gd name="connsiteY69" fmla="*/ 837344 h 1875192"/>
              <a:gd name="connsiteX70" fmla="*/ 631009 w 2133362"/>
              <a:gd name="connsiteY70" fmla="*/ 837344 h 1875192"/>
              <a:gd name="connsiteX71" fmla="*/ 631009 w 2133362"/>
              <a:gd name="connsiteY71" fmla="*/ 410505 h 1875192"/>
              <a:gd name="connsiteX72" fmla="*/ 611175 w 2133362"/>
              <a:gd name="connsiteY72" fmla="*/ 439839 h 1875192"/>
              <a:gd name="connsiteX73" fmla="*/ 611508 w 2133362"/>
              <a:gd name="connsiteY73" fmla="*/ 854845 h 1875192"/>
              <a:gd name="connsiteX74" fmla="*/ 611508 w 2133362"/>
              <a:gd name="connsiteY74" fmla="*/ 864345 h 1875192"/>
              <a:gd name="connsiteX75" fmla="*/ 1507854 w 2133362"/>
              <a:gd name="connsiteY75" fmla="*/ 864345 h 1875192"/>
              <a:gd name="connsiteX76" fmla="*/ 1508354 w 2133362"/>
              <a:gd name="connsiteY76" fmla="*/ 861344 h 1875192"/>
              <a:gd name="connsiteX77" fmla="*/ 1508354 w 2133362"/>
              <a:gd name="connsiteY77" fmla="*/ 428839 h 1875192"/>
              <a:gd name="connsiteX78" fmla="*/ 1506021 w 2133362"/>
              <a:gd name="connsiteY78" fmla="*/ 422172 h 1875192"/>
              <a:gd name="connsiteX79" fmla="*/ 1486354 w 2133362"/>
              <a:gd name="connsiteY79" fmla="*/ 406505 h 1875192"/>
              <a:gd name="connsiteX80" fmla="*/ 1085182 w 2133362"/>
              <a:gd name="connsiteY80" fmla="*/ 402338 h 1875192"/>
              <a:gd name="connsiteX81" fmla="*/ 1085182 w 2133362"/>
              <a:gd name="connsiteY81" fmla="*/ 546007 h 1875192"/>
              <a:gd name="connsiteX82" fmla="*/ 1386186 w 2133362"/>
              <a:gd name="connsiteY82" fmla="*/ 546007 h 1875192"/>
              <a:gd name="connsiteX83" fmla="*/ 1386186 w 2133362"/>
              <a:gd name="connsiteY83" fmla="*/ 402338 h 1875192"/>
              <a:gd name="connsiteX84" fmla="*/ 1085182 w 2133362"/>
              <a:gd name="connsiteY84" fmla="*/ 402338 h 1875192"/>
              <a:gd name="connsiteX85" fmla="*/ 743010 w 2133362"/>
              <a:gd name="connsiteY85" fmla="*/ 402005 h 1875192"/>
              <a:gd name="connsiteX86" fmla="*/ 743010 w 2133362"/>
              <a:gd name="connsiteY86" fmla="*/ 546174 h 1875192"/>
              <a:gd name="connsiteX87" fmla="*/ 1044181 w 2133362"/>
              <a:gd name="connsiteY87" fmla="*/ 546174 h 1875192"/>
              <a:gd name="connsiteX88" fmla="*/ 1044181 w 2133362"/>
              <a:gd name="connsiteY88" fmla="*/ 402005 h 1875192"/>
              <a:gd name="connsiteX89" fmla="*/ 743010 w 2133362"/>
              <a:gd name="connsiteY89" fmla="*/ 402005 h 1875192"/>
              <a:gd name="connsiteX90" fmla="*/ 1060515 w 2133362"/>
              <a:gd name="connsiteY90" fmla="*/ 24835 h 1875192"/>
              <a:gd name="connsiteX91" fmla="*/ 1099849 w 2133362"/>
              <a:gd name="connsiteY91" fmla="*/ 54669 h 1875192"/>
              <a:gd name="connsiteX92" fmla="*/ 1522521 w 2133362"/>
              <a:gd name="connsiteY92" fmla="*/ 375006 h 1875192"/>
              <a:gd name="connsiteX93" fmla="*/ 1535688 w 2133362"/>
              <a:gd name="connsiteY93" fmla="*/ 410007 h 1875192"/>
              <a:gd name="connsiteX94" fmla="*/ 1497187 w 2133362"/>
              <a:gd name="connsiteY94" fmla="*/ 380840 h 1875192"/>
              <a:gd name="connsiteX95" fmla="*/ 1070682 w 2133362"/>
              <a:gd name="connsiteY95" fmla="*/ 55836 h 1875192"/>
              <a:gd name="connsiteX96" fmla="*/ 1055848 w 2133362"/>
              <a:gd name="connsiteY96" fmla="*/ 55669 h 1875192"/>
              <a:gd name="connsiteX97" fmla="*/ 598176 w 2133362"/>
              <a:gd name="connsiteY97" fmla="*/ 404340 h 1875192"/>
              <a:gd name="connsiteX98" fmla="*/ 590842 w 2133362"/>
              <a:gd name="connsiteY98" fmla="*/ 409840 h 1875192"/>
              <a:gd name="connsiteX99" fmla="*/ 602676 w 2133362"/>
              <a:gd name="connsiteY99" fmla="*/ 376173 h 1875192"/>
              <a:gd name="connsiteX100" fmla="*/ 1056348 w 2133362"/>
              <a:gd name="connsiteY100" fmla="*/ 27835 h 1875192"/>
              <a:gd name="connsiteX101" fmla="*/ 1060515 w 2133362"/>
              <a:gd name="connsiteY101" fmla="*/ 24835 h 1875192"/>
              <a:gd name="connsiteX102" fmla="*/ 1060514 w 2133362"/>
              <a:gd name="connsiteY102" fmla="*/ 3500 h 1875192"/>
              <a:gd name="connsiteX103" fmla="*/ 1054681 w 2133362"/>
              <a:gd name="connsiteY103" fmla="*/ 7667 h 1875192"/>
              <a:gd name="connsiteX104" fmla="*/ 813678 w 2133362"/>
              <a:gd name="connsiteY104" fmla="*/ 191502 h 1875192"/>
              <a:gd name="connsiteX105" fmla="*/ 581841 w 2133362"/>
              <a:gd name="connsiteY105" fmla="*/ 368171 h 1875192"/>
              <a:gd name="connsiteX106" fmla="*/ 572175 w 2133362"/>
              <a:gd name="connsiteY106" fmla="*/ 385338 h 1875192"/>
              <a:gd name="connsiteX107" fmla="*/ 572508 w 2133362"/>
              <a:gd name="connsiteY107" fmla="*/ 436172 h 1875192"/>
              <a:gd name="connsiteX108" fmla="*/ 573675 w 2133362"/>
              <a:gd name="connsiteY108" fmla="*/ 446172 h 1875192"/>
              <a:gd name="connsiteX109" fmla="*/ 1063515 w 2133362"/>
              <a:gd name="connsiteY109" fmla="*/ 83001 h 1875192"/>
              <a:gd name="connsiteX110" fmla="*/ 1552188 w 2133362"/>
              <a:gd name="connsiteY110" fmla="*/ 450672 h 1875192"/>
              <a:gd name="connsiteX111" fmla="*/ 1552355 w 2133362"/>
              <a:gd name="connsiteY111" fmla="*/ 389005 h 1875192"/>
              <a:gd name="connsiteX112" fmla="*/ 1539521 w 2133362"/>
              <a:gd name="connsiteY112" fmla="*/ 362338 h 1875192"/>
              <a:gd name="connsiteX113" fmla="*/ 1135682 w 2133362"/>
              <a:gd name="connsiteY113" fmla="*/ 59834 h 1875192"/>
              <a:gd name="connsiteX114" fmla="*/ 1060514 w 2133362"/>
              <a:gd name="connsiteY114" fmla="*/ 3500 h 1875192"/>
              <a:gd name="connsiteX115" fmla="*/ 1060014 w 2133362"/>
              <a:gd name="connsiteY115" fmla="*/ 0 h 1875192"/>
              <a:gd name="connsiteX116" fmla="*/ 1061681 w 2133362"/>
              <a:gd name="connsiteY116" fmla="*/ 0 h 1875192"/>
              <a:gd name="connsiteX117" fmla="*/ 1067181 w 2133362"/>
              <a:gd name="connsiteY117" fmla="*/ 5000 h 1875192"/>
              <a:gd name="connsiteX118" fmla="*/ 1501354 w 2133362"/>
              <a:gd name="connsiteY118" fmla="*/ 331004 h 1875192"/>
              <a:gd name="connsiteX119" fmla="*/ 1527521 w 2133362"/>
              <a:gd name="connsiteY119" fmla="*/ 339671 h 1875192"/>
              <a:gd name="connsiteX120" fmla="*/ 1836691 w 2133362"/>
              <a:gd name="connsiteY120" fmla="*/ 339004 h 1875192"/>
              <a:gd name="connsiteX121" fmla="*/ 1858525 w 2133362"/>
              <a:gd name="connsiteY121" fmla="*/ 353505 h 1875192"/>
              <a:gd name="connsiteX122" fmla="*/ 2125695 w 2133362"/>
              <a:gd name="connsiteY122" fmla="*/ 977013 h 1875192"/>
              <a:gd name="connsiteX123" fmla="*/ 2133362 w 2133362"/>
              <a:gd name="connsiteY123" fmla="*/ 993346 h 1875192"/>
              <a:gd name="connsiteX124" fmla="*/ 2133362 w 2133362"/>
              <a:gd name="connsiteY124" fmla="*/ 995013 h 1875192"/>
              <a:gd name="connsiteX125" fmla="*/ 2123529 w 2133362"/>
              <a:gd name="connsiteY125" fmla="*/ 995846 h 1875192"/>
              <a:gd name="connsiteX126" fmla="*/ 9833 w 2133362"/>
              <a:gd name="connsiteY126" fmla="*/ 995846 h 1875192"/>
              <a:gd name="connsiteX127" fmla="*/ 0 w 2133362"/>
              <a:gd name="connsiteY127" fmla="*/ 995013 h 1875192"/>
              <a:gd name="connsiteX128" fmla="*/ 0 w 2133362"/>
              <a:gd name="connsiteY128" fmla="*/ 993346 h 1875192"/>
              <a:gd name="connsiteX129" fmla="*/ 2833 w 2133362"/>
              <a:gd name="connsiteY129" fmla="*/ 988513 h 1875192"/>
              <a:gd name="connsiteX130" fmla="*/ 275337 w 2133362"/>
              <a:gd name="connsiteY130" fmla="*/ 352171 h 1875192"/>
              <a:gd name="connsiteX131" fmla="*/ 295337 w 2133362"/>
              <a:gd name="connsiteY131" fmla="*/ 339171 h 1875192"/>
              <a:gd name="connsiteX132" fmla="*/ 598508 w 2133362"/>
              <a:gd name="connsiteY132" fmla="*/ 340004 h 1875192"/>
              <a:gd name="connsiteX133" fmla="*/ 627675 w 2133362"/>
              <a:gd name="connsiteY133" fmla="*/ 330171 h 1875192"/>
              <a:gd name="connsiteX134" fmla="*/ 854678 w 2133362"/>
              <a:gd name="connsiteY134" fmla="*/ 156835 h 1875192"/>
              <a:gd name="connsiteX135" fmla="*/ 1060014 w 2133362"/>
              <a:gd name="connsiteY135" fmla="*/ 0 h 187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133362" h="1875192">
                <a:moveTo>
                  <a:pt x="1377686" y="1313851"/>
                </a:moveTo>
                <a:cubicBezTo>
                  <a:pt x="1377686" y="1362185"/>
                  <a:pt x="1377686" y="1409852"/>
                  <a:pt x="1377686" y="1457686"/>
                </a:cubicBezTo>
                <a:cubicBezTo>
                  <a:pt x="1451353" y="1457686"/>
                  <a:pt x="1524354" y="1457686"/>
                  <a:pt x="1597855" y="1457686"/>
                </a:cubicBezTo>
                <a:cubicBezTo>
                  <a:pt x="1597855" y="1409686"/>
                  <a:pt x="1597855" y="1362185"/>
                  <a:pt x="1597855" y="1313851"/>
                </a:cubicBezTo>
                <a:cubicBezTo>
                  <a:pt x="1524188" y="1313851"/>
                  <a:pt x="1451020" y="1313851"/>
                  <a:pt x="1377686" y="1313851"/>
                </a:cubicBezTo>
                <a:close/>
                <a:moveTo>
                  <a:pt x="266004" y="1313851"/>
                </a:moveTo>
                <a:cubicBezTo>
                  <a:pt x="266004" y="1361852"/>
                  <a:pt x="266004" y="1409352"/>
                  <a:pt x="266004" y="1458020"/>
                </a:cubicBezTo>
                <a:cubicBezTo>
                  <a:pt x="339672" y="1458020"/>
                  <a:pt x="412839" y="1458020"/>
                  <a:pt x="486340" y="1458020"/>
                </a:cubicBezTo>
                <a:cubicBezTo>
                  <a:pt x="486340" y="1409852"/>
                  <a:pt x="486340" y="1362018"/>
                  <a:pt x="486340" y="1313851"/>
                </a:cubicBezTo>
                <a:cubicBezTo>
                  <a:pt x="412839" y="1313851"/>
                  <a:pt x="339672" y="1313851"/>
                  <a:pt x="266004" y="1313851"/>
                </a:cubicBezTo>
                <a:close/>
                <a:moveTo>
                  <a:pt x="515841" y="1313684"/>
                </a:moveTo>
                <a:cubicBezTo>
                  <a:pt x="515841" y="1361852"/>
                  <a:pt x="515841" y="1409686"/>
                  <a:pt x="515841" y="1458020"/>
                </a:cubicBezTo>
                <a:cubicBezTo>
                  <a:pt x="596842" y="1458020"/>
                  <a:pt x="677176" y="1458020"/>
                  <a:pt x="758177" y="1458020"/>
                </a:cubicBezTo>
                <a:cubicBezTo>
                  <a:pt x="758177" y="1409519"/>
                  <a:pt x="758177" y="1361685"/>
                  <a:pt x="758177" y="1313684"/>
                </a:cubicBezTo>
                <a:cubicBezTo>
                  <a:pt x="677176" y="1313684"/>
                  <a:pt x="596842" y="1313684"/>
                  <a:pt x="515841" y="1313684"/>
                </a:cubicBezTo>
                <a:close/>
                <a:moveTo>
                  <a:pt x="1627189" y="1313518"/>
                </a:moveTo>
                <a:cubicBezTo>
                  <a:pt x="1627189" y="1362185"/>
                  <a:pt x="1627189" y="1410019"/>
                  <a:pt x="1627189" y="1457686"/>
                </a:cubicBezTo>
                <a:cubicBezTo>
                  <a:pt x="1708357" y="1457686"/>
                  <a:pt x="1789025" y="1457686"/>
                  <a:pt x="1869359" y="1457686"/>
                </a:cubicBezTo>
                <a:cubicBezTo>
                  <a:pt x="1869359" y="1409186"/>
                  <a:pt x="1869359" y="1361352"/>
                  <a:pt x="1869359" y="1313518"/>
                </a:cubicBezTo>
                <a:cubicBezTo>
                  <a:pt x="1788358" y="1313518"/>
                  <a:pt x="1708190" y="1313518"/>
                  <a:pt x="1627189" y="1313518"/>
                </a:cubicBezTo>
                <a:close/>
                <a:moveTo>
                  <a:pt x="1627022" y="1140515"/>
                </a:moveTo>
                <a:cubicBezTo>
                  <a:pt x="1627022" y="1188683"/>
                  <a:pt x="1627022" y="1236350"/>
                  <a:pt x="1627022" y="1284351"/>
                </a:cubicBezTo>
                <a:cubicBezTo>
                  <a:pt x="1707857" y="1284351"/>
                  <a:pt x="1788191" y="1284351"/>
                  <a:pt x="1869525" y="1284351"/>
                </a:cubicBezTo>
                <a:cubicBezTo>
                  <a:pt x="1869525" y="1236017"/>
                  <a:pt x="1869525" y="1188183"/>
                  <a:pt x="1869525" y="1140515"/>
                </a:cubicBezTo>
                <a:cubicBezTo>
                  <a:pt x="1788358" y="1140515"/>
                  <a:pt x="1707690" y="1140515"/>
                  <a:pt x="1627022" y="1140515"/>
                </a:cubicBezTo>
                <a:close/>
                <a:moveTo>
                  <a:pt x="515674" y="1140515"/>
                </a:moveTo>
                <a:cubicBezTo>
                  <a:pt x="515674" y="1188683"/>
                  <a:pt x="515674" y="1236350"/>
                  <a:pt x="515674" y="1284184"/>
                </a:cubicBezTo>
                <a:cubicBezTo>
                  <a:pt x="596842" y="1284184"/>
                  <a:pt x="677509" y="1284184"/>
                  <a:pt x="758344" y="1284184"/>
                </a:cubicBezTo>
                <a:cubicBezTo>
                  <a:pt x="758344" y="1236017"/>
                  <a:pt x="758344" y="1188349"/>
                  <a:pt x="758344" y="1140515"/>
                </a:cubicBezTo>
                <a:cubicBezTo>
                  <a:pt x="677176" y="1140515"/>
                  <a:pt x="596342" y="1140515"/>
                  <a:pt x="515674" y="1140515"/>
                </a:cubicBezTo>
                <a:close/>
                <a:moveTo>
                  <a:pt x="1377686" y="1140349"/>
                </a:moveTo>
                <a:cubicBezTo>
                  <a:pt x="1377686" y="1188516"/>
                  <a:pt x="1377686" y="1236183"/>
                  <a:pt x="1377686" y="1284351"/>
                </a:cubicBezTo>
                <a:cubicBezTo>
                  <a:pt x="1451353" y="1284351"/>
                  <a:pt x="1524354" y="1284351"/>
                  <a:pt x="1597355" y="1284351"/>
                </a:cubicBezTo>
                <a:cubicBezTo>
                  <a:pt x="1597355" y="1236017"/>
                  <a:pt x="1597355" y="1188183"/>
                  <a:pt x="1597355" y="1140349"/>
                </a:cubicBezTo>
                <a:cubicBezTo>
                  <a:pt x="1523854" y="1140349"/>
                  <a:pt x="1451020" y="1140349"/>
                  <a:pt x="1377686" y="1140349"/>
                </a:cubicBezTo>
                <a:close/>
                <a:moveTo>
                  <a:pt x="266337" y="1140349"/>
                </a:moveTo>
                <a:cubicBezTo>
                  <a:pt x="266337" y="1188683"/>
                  <a:pt x="266337" y="1236350"/>
                  <a:pt x="266337" y="1284184"/>
                </a:cubicBezTo>
                <a:cubicBezTo>
                  <a:pt x="340005" y="1284184"/>
                  <a:pt x="413006" y="1284184"/>
                  <a:pt x="486340" y="1284184"/>
                </a:cubicBezTo>
                <a:cubicBezTo>
                  <a:pt x="486340" y="1236017"/>
                  <a:pt x="486340" y="1188349"/>
                  <a:pt x="486340" y="1140349"/>
                </a:cubicBezTo>
                <a:cubicBezTo>
                  <a:pt x="412839" y="1140349"/>
                  <a:pt x="340005" y="1140349"/>
                  <a:pt x="266337" y="1140349"/>
                </a:cubicBezTo>
                <a:close/>
                <a:moveTo>
                  <a:pt x="1072682" y="1039014"/>
                </a:moveTo>
                <a:cubicBezTo>
                  <a:pt x="1379686" y="1039014"/>
                  <a:pt x="1686523" y="1039014"/>
                  <a:pt x="1993527" y="1039014"/>
                </a:cubicBezTo>
                <a:cubicBezTo>
                  <a:pt x="2010528" y="1039014"/>
                  <a:pt x="2010528" y="1039014"/>
                  <a:pt x="2010528" y="1056014"/>
                </a:cubicBezTo>
                <a:cubicBezTo>
                  <a:pt x="2010194" y="1329018"/>
                  <a:pt x="2010027" y="1602022"/>
                  <a:pt x="2010027" y="1875025"/>
                </a:cubicBezTo>
                <a:cubicBezTo>
                  <a:pt x="1760024" y="1875025"/>
                  <a:pt x="1510021" y="1875025"/>
                  <a:pt x="1260017" y="1875025"/>
                </a:cubicBezTo>
                <a:cubicBezTo>
                  <a:pt x="1260184" y="1873025"/>
                  <a:pt x="1260351" y="1871192"/>
                  <a:pt x="1260351" y="1869192"/>
                </a:cubicBezTo>
                <a:cubicBezTo>
                  <a:pt x="1260351" y="1675689"/>
                  <a:pt x="1260351" y="1482187"/>
                  <a:pt x="1260351" y="1288684"/>
                </a:cubicBezTo>
                <a:cubicBezTo>
                  <a:pt x="1260351" y="1286184"/>
                  <a:pt x="1260017" y="1283851"/>
                  <a:pt x="1260017" y="1280850"/>
                </a:cubicBezTo>
                <a:cubicBezTo>
                  <a:pt x="1140016" y="1280850"/>
                  <a:pt x="1020514" y="1280850"/>
                  <a:pt x="900179" y="1280850"/>
                </a:cubicBezTo>
                <a:cubicBezTo>
                  <a:pt x="900179" y="1284351"/>
                  <a:pt x="900179" y="1287351"/>
                  <a:pt x="900179" y="1290351"/>
                </a:cubicBezTo>
                <a:cubicBezTo>
                  <a:pt x="900179" y="1332018"/>
                  <a:pt x="900179" y="1373685"/>
                  <a:pt x="900179" y="1415352"/>
                </a:cubicBezTo>
                <a:cubicBezTo>
                  <a:pt x="900179" y="1568688"/>
                  <a:pt x="900179" y="1721856"/>
                  <a:pt x="900012" y="1875192"/>
                </a:cubicBezTo>
                <a:cubicBezTo>
                  <a:pt x="638842" y="1875192"/>
                  <a:pt x="377839" y="1875192"/>
                  <a:pt x="116669" y="1875192"/>
                </a:cubicBezTo>
                <a:cubicBezTo>
                  <a:pt x="116502" y="1872359"/>
                  <a:pt x="116335" y="1869692"/>
                  <a:pt x="116335" y="1866858"/>
                </a:cubicBezTo>
                <a:cubicBezTo>
                  <a:pt x="116335" y="1594022"/>
                  <a:pt x="116335" y="1321351"/>
                  <a:pt x="116335" y="1048514"/>
                </a:cubicBezTo>
                <a:cubicBezTo>
                  <a:pt x="116335" y="1045681"/>
                  <a:pt x="116669" y="1042681"/>
                  <a:pt x="116835" y="1039181"/>
                </a:cubicBezTo>
                <a:cubicBezTo>
                  <a:pt x="121502" y="1039181"/>
                  <a:pt x="125335" y="1039181"/>
                  <a:pt x="129335" y="1039181"/>
                </a:cubicBezTo>
                <a:cubicBezTo>
                  <a:pt x="443840" y="1039181"/>
                  <a:pt x="758177" y="1039014"/>
                  <a:pt x="1072682" y="1039014"/>
                </a:cubicBezTo>
                <a:close/>
                <a:moveTo>
                  <a:pt x="743010" y="568507"/>
                </a:moveTo>
                <a:cubicBezTo>
                  <a:pt x="743010" y="642175"/>
                  <a:pt x="743010" y="715009"/>
                  <a:pt x="743010" y="788177"/>
                </a:cubicBezTo>
                <a:cubicBezTo>
                  <a:pt x="843512" y="788177"/>
                  <a:pt x="943513" y="788177"/>
                  <a:pt x="1044348" y="788177"/>
                </a:cubicBezTo>
                <a:cubicBezTo>
                  <a:pt x="1044348" y="714509"/>
                  <a:pt x="1044348" y="641508"/>
                  <a:pt x="1044348" y="568507"/>
                </a:cubicBezTo>
                <a:cubicBezTo>
                  <a:pt x="943513" y="568507"/>
                  <a:pt x="843178" y="568507"/>
                  <a:pt x="743010" y="568507"/>
                </a:cubicBezTo>
                <a:close/>
                <a:moveTo>
                  <a:pt x="1085515" y="568007"/>
                </a:moveTo>
                <a:cubicBezTo>
                  <a:pt x="1085515" y="641842"/>
                  <a:pt x="1085515" y="714842"/>
                  <a:pt x="1085515" y="787843"/>
                </a:cubicBezTo>
                <a:cubicBezTo>
                  <a:pt x="1186350" y="787843"/>
                  <a:pt x="1286351" y="787843"/>
                  <a:pt x="1386685" y="787843"/>
                </a:cubicBezTo>
                <a:cubicBezTo>
                  <a:pt x="1386685" y="714343"/>
                  <a:pt x="1386685" y="641342"/>
                  <a:pt x="1386685" y="568007"/>
                </a:cubicBezTo>
                <a:cubicBezTo>
                  <a:pt x="1285518" y="568007"/>
                  <a:pt x="1185516" y="568007"/>
                  <a:pt x="1085515" y="568007"/>
                </a:cubicBezTo>
                <a:close/>
                <a:moveTo>
                  <a:pt x="1486354" y="406505"/>
                </a:moveTo>
                <a:cubicBezTo>
                  <a:pt x="1486354" y="551840"/>
                  <a:pt x="1486354" y="694509"/>
                  <a:pt x="1486354" y="837344"/>
                </a:cubicBezTo>
                <a:cubicBezTo>
                  <a:pt x="1201183" y="837344"/>
                  <a:pt x="916679" y="837344"/>
                  <a:pt x="631009" y="837344"/>
                </a:cubicBezTo>
                <a:cubicBezTo>
                  <a:pt x="631009" y="694842"/>
                  <a:pt x="631009" y="552840"/>
                  <a:pt x="631009" y="410505"/>
                </a:cubicBezTo>
                <a:cubicBezTo>
                  <a:pt x="616175" y="415505"/>
                  <a:pt x="611175" y="424839"/>
                  <a:pt x="611175" y="439839"/>
                </a:cubicBezTo>
                <a:cubicBezTo>
                  <a:pt x="611675" y="578174"/>
                  <a:pt x="611508" y="716509"/>
                  <a:pt x="611508" y="854845"/>
                </a:cubicBezTo>
                <a:cubicBezTo>
                  <a:pt x="611508" y="858011"/>
                  <a:pt x="611508" y="861344"/>
                  <a:pt x="611508" y="864345"/>
                </a:cubicBezTo>
                <a:cubicBezTo>
                  <a:pt x="911179" y="864345"/>
                  <a:pt x="1209517" y="864345"/>
                  <a:pt x="1507854" y="864345"/>
                </a:cubicBezTo>
                <a:cubicBezTo>
                  <a:pt x="1508021" y="862844"/>
                  <a:pt x="1508354" y="862011"/>
                  <a:pt x="1508354" y="861344"/>
                </a:cubicBezTo>
                <a:cubicBezTo>
                  <a:pt x="1508354" y="717176"/>
                  <a:pt x="1508354" y="573007"/>
                  <a:pt x="1508354" y="428839"/>
                </a:cubicBezTo>
                <a:cubicBezTo>
                  <a:pt x="1508354" y="426672"/>
                  <a:pt x="1507520" y="423506"/>
                  <a:pt x="1506021" y="422172"/>
                </a:cubicBezTo>
                <a:cubicBezTo>
                  <a:pt x="1500520" y="417172"/>
                  <a:pt x="1494354" y="412672"/>
                  <a:pt x="1486354" y="406505"/>
                </a:cubicBezTo>
                <a:close/>
                <a:moveTo>
                  <a:pt x="1085182" y="402338"/>
                </a:moveTo>
                <a:cubicBezTo>
                  <a:pt x="1085182" y="450506"/>
                  <a:pt x="1085182" y="498006"/>
                  <a:pt x="1085182" y="546007"/>
                </a:cubicBezTo>
                <a:cubicBezTo>
                  <a:pt x="1186183" y="546007"/>
                  <a:pt x="1286184" y="546007"/>
                  <a:pt x="1386186" y="546007"/>
                </a:cubicBezTo>
                <a:cubicBezTo>
                  <a:pt x="1386186" y="497673"/>
                  <a:pt x="1386186" y="449839"/>
                  <a:pt x="1386186" y="402338"/>
                </a:cubicBezTo>
                <a:cubicBezTo>
                  <a:pt x="1285518" y="402338"/>
                  <a:pt x="1185350" y="402338"/>
                  <a:pt x="1085182" y="402338"/>
                </a:cubicBezTo>
                <a:close/>
                <a:moveTo>
                  <a:pt x="743010" y="402005"/>
                </a:moveTo>
                <a:cubicBezTo>
                  <a:pt x="743010" y="450672"/>
                  <a:pt x="743010" y="498506"/>
                  <a:pt x="743010" y="546174"/>
                </a:cubicBezTo>
                <a:cubicBezTo>
                  <a:pt x="843845" y="546174"/>
                  <a:pt x="944013" y="546174"/>
                  <a:pt x="1044181" y="546174"/>
                </a:cubicBezTo>
                <a:cubicBezTo>
                  <a:pt x="1044181" y="497840"/>
                  <a:pt x="1044181" y="450006"/>
                  <a:pt x="1044181" y="402005"/>
                </a:cubicBezTo>
                <a:cubicBezTo>
                  <a:pt x="943513" y="402005"/>
                  <a:pt x="843678" y="402005"/>
                  <a:pt x="743010" y="402005"/>
                </a:cubicBezTo>
                <a:close/>
                <a:moveTo>
                  <a:pt x="1060515" y="24835"/>
                </a:moveTo>
                <a:cubicBezTo>
                  <a:pt x="1073515" y="34668"/>
                  <a:pt x="1086682" y="44669"/>
                  <a:pt x="1099849" y="54669"/>
                </a:cubicBezTo>
                <a:cubicBezTo>
                  <a:pt x="1240684" y="161504"/>
                  <a:pt x="1381353" y="268505"/>
                  <a:pt x="1522521" y="375006"/>
                </a:cubicBezTo>
                <a:cubicBezTo>
                  <a:pt x="1534855" y="384340"/>
                  <a:pt x="1539355" y="394507"/>
                  <a:pt x="1535688" y="410007"/>
                </a:cubicBezTo>
                <a:cubicBezTo>
                  <a:pt x="1522688" y="400173"/>
                  <a:pt x="1509854" y="390506"/>
                  <a:pt x="1497187" y="380840"/>
                </a:cubicBezTo>
                <a:cubicBezTo>
                  <a:pt x="1355019" y="272505"/>
                  <a:pt x="1212684" y="164337"/>
                  <a:pt x="1070682" y="55836"/>
                </a:cubicBezTo>
                <a:cubicBezTo>
                  <a:pt x="1065182" y="51669"/>
                  <a:pt x="1061682" y="51335"/>
                  <a:pt x="1055848" y="55669"/>
                </a:cubicBezTo>
                <a:cubicBezTo>
                  <a:pt x="903346" y="172004"/>
                  <a:pt x="750844" y="288172"/>
                  <a:pt x="598176" y="404340"/>
                </a:cubicBezTo>
                <a:cubicBezTo>
                  <a:pt x="596009" y="406007"/>
                  <a:pt x="593842" y="407673"/>
                  <a:pt x="590842" y="409840"/>
                </a:cubicBezTo>
                <a:cubicBezTo>
                  <a:pt x="588008" y="395507"/>
                  <a:pt x="590342" y="385506"/>
                  <a:pt x="602676" y="376173"/>
                </a:cubicBezTo>
                <a:cubicBezTo>
                  <a:pt x="754178" y="260338"/>
                  <a:pt x="905180" y="144003"/>
                  <a:pt x="1056348" y="27835"/>
                </a:cubicBezTo>
                <a:cubicBezTo>
                  <a:pt x="1057515" y="27002"/>
                  <a:pt x="1058515" y="26169"/>
                  <a:pt x="1060515" y="24835"/>
                </a:cubicBezTo>
                <a:close/>
                <a:moveTo>
                  <a:pt x="1060514" y="3500"/>
                </a:moveTo>
                <a:cubicBezTo>
                  <a:pt x="1058181" y="5167"/>
                  <a:pt x="1056348" y="6333"/>
                  <a:pt x="1054681" y="7667"/>
                </a:cubicBezTo>
                <a:cubicBezTo>
                  <a:pt x="974347" y="68834"/>
                  <a:pt x="894012" y="130168"/>
                  <a:pt x="813678" y="191502"/>
                </a:cubicBezTo>
                <a:cubicBezTo>
                  <a:pt x="736344" y="250336"/>
                  <a:pt x="659176" y="309337"/>
                  <a:pt x="581841" y="368171"/>
                </a:cubicBezTo>
                <a:cubicBezTo>
                  <a:pt x="576008" y="372672"/>
                  <a:pt x="571841" y="377338"/>
                  <a:pt x="572175" y="385338"/>
                </a:cubicBezTo>
                <a:cubicBezTo>
                  <a:pt x="572508" y="402338"/>
                  <a:pt x="572341" y="419172"/>
                  <a:pt x="572508" y="436172"/>
                </a:cubicBezTo>
                <a:cubicBezTo>
                  <a:pt x="572508" y="439005"/>
                  <a:pt x="573174" y="441839"/>
                  <a:pt x="573675" y="446172"/>
                </a:cubicBezTo>
                <a:cubicBezTo>
                  <a:pt x="740343" y="328004"/>
                  <a:pt x="899679" y="202836"/>
                  <a:pt x="1063515" y="83001"/>
                </a:cubicBezTo>
                <a:cubicBezTo>
                  <a:pt x="1225683" y="205503"/>
                  <a:pt x="1386685" y="329338"/>
                  <a:pt x="1552188" y="450672"/>
                </a:cubicBezTo>
                <a:cubicBezTo>
                  <a:pt x="1552188" y="428339"/>
                  <a:pt x="1551521" y="408672"/>
                  <a:pt x="1552355" y="389005"/>
                </a:cubicBezTo>
                <a:cubicBezTo>
                  <a:pt x="1552855" y="377172"/>
                  <a:pt x="1549021" y="369505"/>
                  <a:pt x="1539521" y="362338"/>
                </a:cubicBezTo>
                <a:cubicBezTo>
                  <a:pt x="1404853" y="261670"/>
                  <a:pt x="1270351" y="160669"/>
                  <a:pt x="1135682" y="59834"/>
                </a:cubicBezTo>
                <a:cubicBezTo>
                  <a:pt x="1110682" y="41001"/>
                  <a:pt x="1085682" y="22333"/>
                  <a:pt x="1060514" y="3500"/>
                </a:cubicBezTo>
                <a:close/>
                <a:moveTo>
                  <a:pt x="1060014" y="0"/>
                </a:moveTo>
                <a:cubicBezTo>
                  <a:pt x="1060514" y="0"/>
                  <a:pt x="1061181" y="0"/>
                  <a:pt x="1061681" y="0"/>
                </a:cubicBezTo>
                <a:cubicBezTo>
                  <a:pt x="1063515" y="1667"/>
                  <a:pt x="1065181" y="3500"/>
                  <a:pt x="1067181" y="5000"/>
                </a:cubicBezTo>
                <a:cubicBezTo>
                  <a:pt x="1211850" y="113668"/>
                  <a:pt x="1356685" y="222336"/>
                  <a:pt x="1501354" y="331004"/>
                </a:cubicBezTo>
                <a:cubicBezTo>
                  <a:pt x="1509354" y="337004"/>
                  <a:pt x="1517687" y="339671"/>
                  <a:pt x="1527521" y="339671"/>
                </a:cubicBezTo>
                <a:cubicBezTo>
                  <a:pt x="1630522" y="339338"/>
                  <a:pt x="1733524" y="339504"/>
                  <a:pt x="1836691" y="339004"/>
                </a:cubicBezTo>
                <a:cubicBezTo>
                  <a:pt x="1848192" y="339004"/>
                  <a:pt x="1854025" y="343004"/>
                  <a:pt x="1858525" y="353505"/>
                </a:cubicBezTo>
                <a:cubicBezTo>
                  <a:pt x="1947360" y="561507"/>
                  <a:pt x="2036527" y="769177"/>
                  <a:pt x="2125695" y="977013"/>
                </a:cubicBezTo>
                <a:cubicBezTo>
                  <a:pt x="2128029" y="982513"/>
                  <a:pt x="2130862" y="987846"/>
                  <a:pt x="2133362" y="993346"/>
                </a:cubicBezTo>
                <a:cubicBezTo>
                  <a:pt x="2133362" y="993846"/>
                  <a:pt x="2133362" y="994513"/>
                  <a:pt x="2133362" y="995013"/>
                </a:cubicBezTo>
                <a:cubicBezTo>
                  <a:pt x="2130029" y="995346"/>
                  <a:pt x="2126862" y="995846"/>
                  <a:pt x="2123529" y="995846"/>
                </a:cubicBezTo>
                <a:cubicBezTo>
                  <a:pt x="1419019" y="995846"/>
                  <a:pt x="714510" y="995846"/>
                  <a:pt x="9833" y="995846"/>
                </a:cubicBezTo>
                <a:cubicBezTo>
                  <a:pt x="6500" y="995846"/>
                  <a:pt x="3333" y="995346"/>
                  <a:pt x="0" y="995013"/>
                </a:cubicBezTo>
                <a:cubicBezTo>
                  <a:pt x="0" y="994513"/>
                  <a:pt x="0" y="993846"/>
                  <a:pt x="0" y="993346"/>
                </a:cubicBezTo>
                <a:cubicBezTo>
                  <a:pt x="1000" y="991679"/>
                  <a:pt x="2167" y="990180"/>
                  <a:pt x="2833" y="988513"/>
                </a:cubicBezTo>
                <a:cubicBezTo>
                  <a:pt x="93834" y="776343"/>
                  <a:pt x="184669" y="564341"/>
                  <a:pt x="275337" y="352171"/>
                </a:cubicBezTo>
                <a:cubicBezTo>
                  <a:pt x="279504" y="342504"/>
                  <a:pt x="284837" y="339004"/>
                  <a:pt x="295337" y="339171"/>
                </a:cubicBezTo>
                <a:cubicBezTo>
                  <a:pt x="396339" y="339671"/>
                  <a:pt x="497507" y="339671"/>
                  <a:pt x="598508" y="340004"/>
                </a:cubicBezTo>
                <a:cubicBezTo>
                  <a:pt x="609675" y="340004"/>
                  <a:pt x="618842" y="336838"/>
                  <a:pt x="627675" y="330171"/>
                </a:cubicBezTo>
                <a:cubicBezTo>
                  <a:pt x="703176" y="272337"/>
                  <a:pt x="779011" y="214669"/>
                  <a:pt x="854678" y="156835"/>
                </a:cubicBezTo>
                <a:cubicBezTo>
                  <a:pt x="923179" y="104501"/>
                  <a:pt x="991680" y="52167"/>
                  <a:pt x="1060014" y="0"/>
                </a:cubicBezTo>
                <a:close/>
              </a:path>
            </a:pathLst>
          </a:custGeom>
          <a:solidFill>
            <a:schemeClr val="tx1"/>
          </a:solidFill>
          <a:ln w="60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oogle Shape;405;p8">
            <a:extLst>
              <a:ext uri="{FF2B5EF4-FFF2-40B4-BE49-F238E27FC236}">
                <a16:creationId xmlns:a16="http://schemas.microsoft.com/office/drawing/2014/main" id="{76AC2565-67DF-41B2-BA54-D515FB024D31}"/>
              </a:ext>
            </a:extLst>
          </p:cNvPr>
          <p:cNvSpPr/>
          <p:nvPr/>
        </p:nvSpPr>
        <p:spPr>
          <a:xfrm>
            <a:off x="2564484" y="3842677"/>
            <a:ext cx="3147785" cy="326508"/>
          </a:xfrm>
          <a:custGeom>
            <a:avLst/>
            <a:gdLst/>
            <a:ahLst/>
            <a:cxnLst/>
            <a:rect l="l" t="t" r="r" b="b"/>
            <a:pathLst>
              <a:path w="11512" h="1385" extrusionOk="0">
                <a:moveTo>
                  <a:pt x="11511" y="1"/>
                </a:moveTo>
                <a:lnTo>
                  <a:pt x="2007" y="1"/>
                </a:lnTo>
                <a:lnTo>
                  <a:pt x="0" y="1385"/>
                </a:lnTo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422;p8">
            <a:extLst>
              <a:ext uri="{FF2B5EF4-FFF2-40B4-BE49-F238E27FC236}">
                <a16:creationId xmlns:a16="http://schemas.microsoft.com/office/drawing/2014/main" id="{1E698775-C922-46F6-BA54-72554F6AA68B}"/>
              </a:ext>
            </a:extLst>
          </p:cNvPr>
          <p:cNvSpPr/>
          <p:nvPr/>
        </p:nvSpPr>
        <p:spPr>
          <a:xfrm>
            <a:off x="3140482" y="3524214"/>
            <a:ext cx="2420016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1800" dirty="0"/>
              <a:t>La gestion de contrats</a:t>
            </a:r>
            <a:endParaRPr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DCE77C-8E28-419D-99A3-AF00F210A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76" y="3190322"/>
            <a:ext cx="516293" cy="539411"/>
          </a:xfrm>
          <a:prstGeom prst="rect">
            <a:avLst/>
          </a:prstGeom>
        </p:spPr>
      </p:pic>
      <p:sp>
        <p:nvSpPr>
          <p:cNvPr id="72" name="Google Shape;410;p8">
            <a:extLst>
              <a:ext uri="{FF2B5EF4-FFF2-40B4-BE49-F238E27FC236}">
                <a16:creationId xmlns:a16="http://schemas.microsoft.com/office/drawing/2014/main" id="{71E744F5-4DBE-465C-896D-7A701CA98E99}"/>
              </a:ext>
            </a:extLst>
          </p:cNvPr>
          <p:cNvSpPr/>
          <p:nvPr/>
        </p:nvSpPr>
        <p:spPr>
          <a:xfrm>
            <a:off x="1823094" y="2269169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73" name="Google Shape;410;p8">
            <a:extLst>
              <a:ext uri="{FF2B5EF4-FFF2-40B4-BE49-F238E27FC236}">
                <a16:creationId xmlns:a16="http://schemas.microsoft.com/office/drawing/2014/main" id="{8B163CCD-885F-43FE-B83B-2BAD77A5946B}"/>
              </a:ext>
            </a:extLst>
          </p:cNvPr>
          <p:cNvSpPr/>
          <p:nvPr/>
        </p:nvSpPr>
        <p:spPr>
          <a:xfrm>
            <a:off x="2142803" y="3092033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74" name="Google Shape;410;p8">
            <a:extLst>
              <a:ext uri="{FF2B5EF4-FFF2-40B4-BE49-F238E27FC236}">
                <a16:creationId xmlns:a16="http://schemas.microsoft.com/office/drawing/2014/main" id="{BEB319A9-63DE-4CBD-8586-42B12C315F5B}"/>
              </a:ext>
            </a:extLst>
          </p:cNvPr>
          <p:cNvSpPr/>
          <p:nvPr/>
        </p:nvSpPr>
        <p:spPr>
          <a:xfrm>
            <a:off x="2405833" y="4052344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6491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75" name="Google Shape;410;p8">
            <a:extLst>
              <a:ext uri="{FF2B5EF4-FFF2-40B4-BE49-F238E27FC236}">
                <a16:creationId xmlns:a16="http://schemas.microsoft.com/office/drawing/2014/main" id="{BBCE9C51-2ECF-4F5A-97D9-82CC17C84F73}"/>
              </a:ext>
            </a:extLst>
          </p:cNvPr>
          <p:cNvSpPr/>
          <p:nvPr/>
        </p:nvSpPr>
        <p:spPr>
          <a:xfrm>
            <a:off x="9136282" y="781669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77" name="Google Shape;410;p8">
            <a:extLst>
              <a:ext uri="{FF2B5EF4-FFF2-40B4-BE49-F238E27FC236}">
                <a16:creationId xmlns:a16="http://schemas.microsoft.com/office/drawing/2014/main" id="{DED2D7FD-0C1B-45EA-8943-49576DEC2915}"/>
              </a:ext>
            </a:extLst>
          </p:cNvPr>
          <p:cNvSpPr/>
          <p:nvPr/>
        </p:nvSpPr>
        <p:spPr>
          <a:xfrm>
            <a:off x="9351006" y="2475925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78" name="Google Shape;410;p8">
            <a:extLst>
              <a:ext uri="{FF2B5EF4-FFF2-40B4-BE49-F238E27FC236}">
                <a16:creationId xmlns:a16="http://schemas.microsoft.com/office/drawing/2014/main" id="{4E4FB2F5-E7CD-4F9A-9D4D-495004665E9A}"/>
              </a:ext>
            </a:extLst>
          </p:cNvPr>
          <p:cNvSpPr/>
          <p:nvPr/>
        </p:nvSpPr>
        <p:spPr>
          <a:xfrm>
            <a:off x="9236249" y="1589949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81" name="Google Shape;389;p8">
            <a:extLst>
              <a:ext uri="{FF2B5EF4-FFF2-40B4-BE49-F238E27FC236}">
                <a16:creationId xmlns:a16="http://schemas.microsoft.com/office/drawing/2014/main" id="{3D4794CA-C552-4502-AE80-64EDFE5478C1}"/>
              </a:ext>
            </a:extLst>
          </p:cNvPr>
          <p:cNvSpPr/>
          <p:nvPr/>
        </p:nvSpPr>
        <p:spPr>
          <a:xfrm flipH="1">
            <a:off x="6164139" y="4034880"/>
            <a:ext cx="3217728" cy="333349"/>
          </a:xfrm>
          <a:custGeom>
            <a:avLst/>
            <a:gdLst/>
            <a:ahLst/>
            <a:cxnLst/>
            <a:rect l="l" t="t" r="r" b="b"/>
            <a:pathLst>
              <a:path w="11578" h="1414" extrusionOk="0">
                <a:moveTo>
                  <a:pt x="0" y="1414"/>
                </a:moveTo>
                <a:lnTo>
                  <a:pt x="9527" y="1414"/>
                </a:lnTo>
                <a:lnTo>
                  <a:pt x="11577" y="1"/>
                </a:lnTo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420;p8">
            <a:extLst>
              <a:ext uri="{FF2B5EF4-FFF2-40B4-BE49-F238E27FC236}">
                <a16:creationId xmlns:a16="http://schemas.microsoft.com/office/drawing/2014/main" id="{4977EFD5-8D91-4C01-8887-BA9E4AFDE038}"/>
              </a:ext>
            </a:extLst>
          </p:cNvPr>
          <p:cNvSpPr/>
          <p:nvPr/>
        </p:nvSpPr>
        <p:spPr>
          <a:xfrm>
            <a:off x="6734568" y="4249327"/>
            <a:ext cx="2112267" cy="48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91422" rIns="89997" bIns="91422" anchor="ctr" anchorCtr="0">
            <a:noAutofit/>
          </a:bodyPr>
          <a:lstStyle/>
          <a:p>
            <a:pPr algn="ctr"/>
            <a:r>
              <a:rPr lang="fr-FR" sz="1800" dirty="0"/>
              <a:t>La gestion  des paramétrages</a:t>
            </a:r>
            <a:endParaRPr sz="1800" dirty="0"/>
          </a:p>
          <a:p>
            <a:pPr algn="ctr"/>
            <a:endParaRPr sz="1800" dirty="0"/>
          </a:p>
        </p:txBody>
      </p:sp>
      <p:sp>
        <p:nvSpPr>
          <p:cNvPr id="83" name="Google Shape;410;p8">
            <a:extLst>
              <a:ext uri="{FF2B5EF4-FFF2-40B4-BE49-F238E27FC236}">
                <a16:creationId xmlns:a16="http://schemas.microsoft.com/office/drawing/2014/main" id="{3B76A90E-B9A2-446B-9B36-09381D666857}"/>
              </a:ext>
            </a:extLst>
          </p:cNvPr>
          <p:cNvSpPr/>
          <p:nvPr/>
        </p:nvSpPr>
        <p:spPr>
          <a:xfrm>
            <a:off x="9010527" y="3652523"/>
            <a:ext cx="741390" cy="728325"/>
          </a:xfrm>
          <a:custGeom>
            <a:avLst/>
            <a:gdLst/>
            <a:ahLst/>
            <a:cxnLst/>
            <a:rect l="l" t="t" r="r" b="b"/>
            <a:pathLst>
              <a:path w="1846" h="1846" extrusionOk="0">
                <a:moveTo>
                  <a:pt x="1673" y="612"/>
                </a:moveTo>
                <a:cubicBezTo>
                  <a:pt x="1845" y="1025"/>
                  <a:pt x="1648" y="1501"/>
                  <a:pt x="1234" y="1673"/>
                </a:cubicBezTo>
                <a:cubicBezTo>
                  <a:pt x="820" y="1845"/>
                  <a:pt x="344" y="1648"/>
                  <a:pt x="172" y="1234"/>
                </a:cubicBezTo>
                <a:cubicBezTo>
                  <a:pt x="0" y="817"/>
                  <a:pt x="198" y="344"/>
                  <a:pt x="612" y="172"/>
                </a:cubicBezTo>
                <a:cubicBezTo>
                  <a:pt x="1025" y="0"/>
                  <a:pt x="1501" y="198"/>
                  <a:pt x="1673" y="612"/>
                </a:cubicBezTo>
                <a:close/>
              </a:path>
            </a:pathLst>
          </a:custGeom>
          <a:noFill/>
          <a:ln w="28425" cap="flat" cmpd="sng">
            <a:solidFill>
              <a:srgbClr val="E071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435AC8-EAD5-4F2D-97A6-D4493F03D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354" y="4183626"/>
            <a:ext cx="498902" cy="498902"/>
          </a:xfrm>
          <a:prstGeom prst="rect">
            <a:avLst/>
          </a:prstGeom>
        </p:spPr>
      </p:pic>
      <p:sp>
        <p:nvSpPr>
          <p:cNvPr id="86" name="Block Arc 11">
            <a:extLst>
              <a:ext uri="{FF2B5EF4-FFF2-40B4-BE49-F238E27FC236}">
                <a16:creationId xmlns:a16="http://schemas.microsoft.com/office/drawing/2014/main" id="{F507198F-CDD8-4B29-959E-033249AE9501}"/>
              </a:ext>
            </a:extLst>
          </p:cNvPr>
          <p:cNvSpPr/>
          <p:nvPr/>
        </p:nvSpPr>
        <p:spPr>
          <a:xfrm rot="10800000">
            <a:off x="9359620" y="882404"/>
            <a:ext cx="320094" cy="52083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u="sng">
              <a:solidFill>
                <a:schemeClr val="tx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C060BD1-9806-4610-B6A8-BDEC35E8F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251" y="1800149"/>
            <a:ext cx="426450" cy="375548"/>
          </a:xfrm>
          <a:prstGeom prst="rect">
            <a:avLst/>
          </a:prstGeom>
        </p:spPr>
      </p:pic>
      <p:pic>
        <p:nvPicPr>
          <p:cNvPr id="1028" name="Picture 4" descr="Task List PNG Clipart | PNG All">
            <a:extLst>
              <a:ext uri="{FF2B5EF4-FFF2-40B4-BE49-F238E27FC236}">
                <a16:creationId xmlns:a16="http://schemas.microsoft.com/office/drawing/2014/main" id="{043B8CEA-B2AA-4F7C-ABB9-ACAA8755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775" y="2608562"/>
            <a:ext cx="363939" cy="44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Oval 21">
            <a:extLst>
              <a:ext uri="{FF2B5EF4-FFF2-40B4-BE49-F238E27FC236}">
                <a16:creationId xmlns:a16="http://schemas.microsoft.com/office/drawing/2014/main" id="{89DC8F52-EBD7-4DD4-AD73-D4EB135D3864}"/>
              </a:ext>
            </a:extLst>
          </p:cNvPr>
          <p:cNvSpPr>
            <a:spLocks noChangeAspect="1"/>
          </p:cNvSpPr>
          <p:nvPr/>
        </p:nvSpPr>
        <p:spPr>
          <a:xfrm rot="20700000">
            <a:off x="9101436" y="3784938"/>
            <a:ext cx="559571" cy="45454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97" name="Google Shape;176;p3">
            <a:extLst>
              <a:ext uri="{FF2B5EF4-FFF2-40B4-BE49-F238E27FC236}">
                <a16:creationId xmlns:a16="http://schemas.microsoft.com/office/drawing/2014/main" id="{3CB573AC-4963-44A4-8C09-B5CC96B9C19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Espace réservé du numéro de diapositive 5">
            <a:extLst>
              <a:ext uri="{FF2B5EF4-FFF2-40B4-BE49-F238E27FC236}">
                <a16:creationId xmlns:a16="http://schemas.microsoft.com/office/drawing/2014/main" id="{0EE9BE7B-315E-4E20-8434-ADE1492F255B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8</a:t>
            </a:r>
          </a:p>
        </p:txBody>
      </p:sp>
      <p:pic>
        <p:nvPicPr>
          <p:cNvPr id="55" name="Google Shape;163;p2">
            <a:extLst>
              <a:ext uri="{FF2B5EF4-FFF2-40B4-BE49-F238E27FC236}">
                <a16:creationId xmlns:a16="http://schemas.microsoft.com/office/drawing/2014/main" id="{892ADA38-F6BB-4B84-853F-341E2B60386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4" descr="Arrow Direction House - Free image on Pixabay">
            <a:extLst>
              <a:ext uri="{FF2B5EF4-FFF2-40B4-BE49-F238E27FC236}">
                <a16:creationId xmlns:a16="http://schemas.microsoft.com/office/drawing/2014/main" id="{BBCF6507-94F7-4F25-9973-35893630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19" y="1621588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82;p4">
            <a:extLst>
              <a:ext uri="{FF2B5EF4-FFF2-40B4-BE49-F238E27FC236}">
                <a16:creationId xmlns:a16="http://schemas.microsoft.com/office/drawing/2014/main" id="{B032C431-6F3A-4241-A0EE-60714F470BFA}"/>
              </a:ext>
            </a:extLst>
          </p:cNvPr>
          <p:cNvSpPr/>
          <p:nvPr/>
        </p:nvSpPr>
        <p:spPr>
          <a:xfrm>
            <a:off x="609054" y="1809654"/>
            <a:ext cx="1248442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Solution </a:t>
            </a:r>
            <a:r>
              <a:rPr lang="fr-FR" sz="1000" dirty="0">
                <a:solidFill>
                  <a:schemeClr val="bg1"/>
                </a:solidFill>
              </a:rPr>
              <a:t>proposée</a:t>
            </a:r>
          </a:p>
        </p:txBody>
      </p:sp>
      <p:sp>
        <p:nvSpPr>
          <p:cNvPr id="64" name="Google Shape;351;p7">
            <a:extLst>
              <a:ext uri="{FF2B5EF4-FFF2-40B4-BE49-F238E27FC236}">
                <a16:creationId xmlns:a16="http://schemas.microsoft.com/office/drawing/2014/main" id="{114DE95C-58C6-4252-9C55-499E697ECC19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2/4</a:t>
            </a:r>
            <a:endParaRPr lang="fr-FR" sz="3024" dirty="0"/>
          </a:p>
        </p:txBody>
      </p:sp>
      <p:sp>
        <p:nvSpPr>
          <p:cNvPr id="70" name="Google Shape;351;p7">
            <a:extLst>
              <a:ext uri="{FF2B5EF4-FFF2-40B4-BE49-F238E27FC236}">
                <a16:creationId xmlns:a16="http://schemas.microsoft.com/office/drawing/2014/main" id="{0A4F0306-BEF3-4094-B23E-C45E95642E72}"/>
              </a:ext>
            </a:extLst>
          </p:cNvPr>
          <p:cNvSpPr/>
          <p:nvPr/>
        </p:nvSpPr>
        <p:spPr>
          <a:xfrm>
            <a:off x="422920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Fonctionnalité de l’application</a:t>
            </a:r>
            <a:endParaRPr lang="fr-FR" sz="2500" dirty="0"/>
          </a:p>
        </p:txBody>
      </p:sp>
      <p:pic>
        <p:nvPicPr>
          <p:cNvPr id="71" name="Google Shape;364;p7">
            <a:extLst>
              <a:ext uri="{FF2B5EF4-FFF2-40B4-BE49-F238E27FC236}">
                <a16:creationId xmlns:a16="http://schemas.microsoft.com/office/drawing/2014/main" id="{BCD16381-B556-4464-A21C-AF9D33CCEA8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4" descr="Arrow Direction House - Free image on Pixabay">
            <a:extLst>
              <a:ext uri="{FF2B5EF4-FFF2-40B4-BE49-F238E27FC236}">
                <a16:creationId xmlns:a16="http://schemas.microsoft.com/office/drawing/2014/main" id="{BF7C1D62-8C86-41FA-BDF5-2BCEB807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79" name="Picture 4" descr="Arrow Direction House - Free image on Pixabay">
            <a:extLst>
              <a:ext uri="{FF2B5EF4-FFF2-40B4-BE49-F238E27FC236}">
                <a16:creationId xmlns:a16="http://schemas.microsoft.com/office/drawing/2014/main" id="{30946715-5FEA-4AF5-AD29-3246377A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5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80" name="Google Shape;182;p4">
            <a:extLst>
              <a:ext uri="{FF2B5EF4-FFF2-40B4-BE49-F238E27FC236}">
                <a16:creationId xmlns:a16="http://schemas.microsoft.com/office/drawing/2014/main" id="{BD5EC926-859C-4D05-BB75-AF04613D1E7D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5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82;p4">
            <a:extLst>
              <a:ext uri="{FF2B5EF4-FFF2-40B4-BE49-F238E27FC236}">
                <a16:creationId xmlns:a16="http://schemas.microsoft.com/office/drawing/2014/main" id="{CFA9B682-B49D-46B7-B806-DEB7651E6941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8" grpId="0"/>
      <p:bldP spid="419" grpId="0"/>
      <p:bldP spid="420" grpId="0"/>
      <p:bldP spid="422" grpId="0"/>
      <p:bldP spid="423" grpId="0"/>
      <p:bldP spid="424" grpId="0"/>
      <p:bldP spid="62" grpId="0" animBg="1"/>
      <p:bldP spid="65" grpId="0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2" grpId="0"/>
      <p:bldP spid="83" grpId="0" animBg="1"/>
      <p:bldP spid="86" grpId="0" animBg="1"/>
      <p:bldP spid="96" grpId="0" animBg="1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9FF302-CAF3-4C4E-A7C8-069E79E4604F}"/>
              </a:ext>
            </a:extLst>
          </p:cNvPr>
          <p:cNvSpPr/>
          <p:nvPr/>
        </p:nvSpPr>
        <p:spPr>
          <a:xfrm>
            <a:off x="4401492" y="748562"/>
            <a:ext cx="3604563" cy="65453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38C64E-0D31-4918-B470-72808512A51D}"/>
              </a:ext>
            </a:extLst>
          </p:cNvPr>
          <p:cNvSpPr/>
          <p:nvPr/>
        </p:nvSpPr>
        <p:spPr>
          <a:xfrm>
            <a:off x="2239206" y="746501"/>
            <a:ext cx="4127154" cy="392723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F413B-B071-4EDF-8808-63DDBF2BD6A2}"/>
              </a:ext>
            </a:extLst>
          </p:cNvPr>
          <p:cNvSpPr txBox="1"/>
          <p:nvPr/>
        </p:nvSpPr>
        <p:spPr>
          <a:xfrm>
            <a:off x="3511142" y="895047"/>
            <a:ext cx="178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Sécurité</a:t>
            </a:r>
            <a:endParaRPr lang="ko-KR" altLang="en-US" sz="1158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290FA-B9D2-477A-A528-72E2574BB1ED}"/>
              </a:ext>
            </a:extLst>
          </p:cNvPr>
          <p:cNvSpPr/>
          <p:nvPr/>
        </p:nvSpPr>
        <p:spPr>
          <a:xfrm>
            <a:off x="4390057" y="1576835"/>
            <a:ext cx="3604563" cy="65453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30BFC4-61A6-4A1C-9E0A-CF93A3C44CD2}"/>
              </a:ext>
            </a:extLst>
          </p:cNvPr>
          <p:cNvSpPr/>
          <p:nvPr/>
        </p:nvSpPr>
        <p:spPr>
          <a:xfrm>
            <a:off x="2629419" y="1406648"/>
            <a:ext cx="3439296" cy="32726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FD30F-05FC-4571-90AA-723547E84A03}"/>
              </a:ext>
            </a:extLst>
          </p:cNvPr>
          <p:cNvSpPr txBox="1"/>
          <p:nvPr/>
        </p:nvSpPr>
        <p:spPr>
          <a:xfrm>
            <a:off x="3546122" y="1652716"/>
            <a:ext cx="178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Ergonomie</a:t>
            </a:r>
            <a:endParaRPr lang="ko-KR" altLang="en-US" sz="1158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8C360-6A9B-46C6-B34C-F47EE043DD7E}"/>
              </a:ext>
            </a:extLst>
          </p:cNvPr>
          <p:cNvSpPr/>
          <p:nvPr/>
        </p:nvSpPr>
        <p:spPr>
          <a:xfrm>
            <a:off x="4390057" y="2428631"/>
            <a:ext cx="3604563" cy="65453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082ED8-DF93-4DB1-A91B-6D55C877C478}"/>
              </a:ext>
            </a:extLst>
          </p:cNvPr>
          <p:cNvSpPr/>
          <p:nvPr/>
        </p:nvSpPr>
        <p:spPr>
          <a:xfrm>
            <a:off x="3019632" y="2061186"/>
            <a:ext cx="2751437" cy="26181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5EDCB3-8A2F-487E-90D1-D6183544138E}"/>
              </a:ext>
            </a:extLst>
          </p:cNvPr>
          <p:cNvSpPr txBox="1"/>
          <p:nvPr/>
        </p:nvSpPr>
        <p:spPr>
          <a:xfrm>
            <a:off x="3546122" y="2310746"/>
            <a:ext cx="178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Extensibilité</a:t>
            </a:r>
            <a:endParaRPr lang="ko-KR" altLang="en-US" sz="1158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7B5F7-2544-4C5F-B050-466D31AA52FB}"/>
              </a:ext>
            </a:extLst>
          </p:cNvPr>
          <p:cNvSpPr/>
          <p:nvPr/>
        </p:nvSpPr>
        <p:spPr>
          <a:xfrm>
            <a:off x="4401492" y="3230403"/>
            <a:ext cx="3604563" cy="65453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3C93D9-31A5-4DF2-803D-1EF53616CD11}"/>
              </a:ext>
            </a:extLst>
          </p:cNvPr>
          <p:cNvSpPr/>
          <p:nvPr/>
        </p:nvSpPr>
        <p:spPr>
          <a:xfrm>
            <a:off x="3409845" y="2715724"/>
            <a:ext cx="2063578" cy="1963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632AB-9DC5-4B55-A82A-9E17F0CDC294}"/>
              </a:ext>
            </a:extLst>
          </p:cNvPr>
          <p:cNvSpPr txBox="1"/>
          <p:nvPr/>
        </p:nvSpPr>
        <p:spPr>
          <a:xfrm>
            <a:off x="3570322" y="2995628"/>
            <a:ext cx="178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Modularité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24A70-BC94-4BAC-8ECD-5E616030452F}"/>
              </a:ext>
            </a:extLst>
          </p:cNvPr>
          <p:cNvSpPr/>
          <p:nvPr/>
        </p:nvSpPr>
        <p:spPr>
          <a:xfrm>
            <a:off x="4401492" y="4024801"/>
            <a:ext cx="3604563" cy="65453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92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67DB68-B1E9-4E7B-AF06-9866DD1B186D}"/>
              </a:ext>
            </a:extLst>
          </p:cNvPr>
          <p:cNvSpPr/>
          <p:nvPr/>
        </p:nvSpPr>
        <p:spPr>
          <a:xfrm>
            <a:off x="3800059" y="3370263"/>
            <a:ext cx="1375718" cy="13090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FB2D1528-0C63-4085-8EFD-A6681D2B6B51}"/>
              </a:ext>
            </a:extLst>
          </p:cNvPr>
          <p:cNvSpPr txBox="1"/>
          <p:nvPr/>
        </p:nvSpPr>
        <p:spPr>
          <a:xfrm>
            <a:off x="3616504" y="3675456"/>
            <a:ext cx="178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Fiabilité</a:t>
            </a:r>
          </a:p>
          <a:p>
            <a:pPr algn="ctr"/>
            <a:r>
              <a:rPr lang="fr-FR" altLang="ko-KR" sz="1600" dirty="0">
                <a:solidFill>
                  <a:schemeClr val="bg1"/>
                </a:solidFill>
                <a:cs typeface="Arial" pitchFamily="34" charset="0"/>
              </a:rPr>
              <a:t>Disponibilité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Smiley Face 14">
            <a:extLst>
              <a:ext uri="{FF2B5EF4-FFF2-40B4-BE49-F238E27FC236}">
                <a16:creationId xmlns:a16="http://schemas.microsoft.com/office/drawing/2014/main" id="{87680E34-7E8A-4073-9B13-B43D5384332F}"/>
              </a:ext>
            </a:extLst>
          </p:cNvPr>
          <p:cNvSpPr/>
          <p:nvPr/>
        </p:nvSpPr>
        <p:spPr>
          <a:xfrm>
            <a:off x="7210293" y="1628813"/>
            <a:ext cx="553773" cy="55377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A964977D-0EFF-42AA-8703-1C2456BE3321}"/>
              </a:ext>
            </a:extLst>
          </p:cNvPr>
          <p:cNvSpPr/>
          <p:nvPr/>
        </p:nvSpPr>
        <p:spPr>
          <a:xfrm rot="2700000">
            <a:off x="7368548" y="3358367"/>
            <a:ext cx="265910" cy="4767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56122931-6F96-4F70-A184-F9F8AF8684F9}"/>
              </a:ext>
            </a:extLst>
          </p:cNvPr>
          <p:cNvSpPr/>
          <p:nvPr/>
        </p:nvSpPr>
        <p:spPr>
          <a:xfrm>
            <a:off x="7362242" y="4082200"/>
            <a:ext cx="297635" cy="546044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4D48D077-8F11-4DE5-854D-7F8678A36810}"/>
              </a:ext>
            </a:extLst>
          </p:cNvPr>
          <p:cNvSpPr/>
          <p:nvPr/>
        </p:nvSpPr>
        <p:spPr>
          <a:xfrm>
            <a:off x="6389096" y="4082200"/>
            <a:ext cx="648289" cy="54604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2" name="Freeform: Shape 50">
            <a:extLst>
              <a:ext uri="{FF2B5EF4-FFF2-40B4-BE49-F238E27FC236}">
                <a16:creationId xmlns:a16="http://schemas.microsoft.com/office/drawing/2014/main" id="{BD823207-892B-430F-BF58-F8AF61E7FF33}"/>
              </a:ext>
            </a:extLst>
          </p:cNvPr>
          <p:cNvSpPr/>
          <p:nvPr/>
        </p:nvSpPr>
        <p:spPr>
          <a:xfrm>
            <a:off x="7250569" y="787171"/>
            <a:ext cx="520984" cy="592234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bg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pic>
        <p:nvPicPr>
          <p:cNvPr id="2072" name="Picture 24" descr="Icônes Expand - Téléchargement gratuit en PNG et SVG">
            <a:extLst>
              <a:ext uri="{FF2B5EF4-FFF2-40B4-BE49-F238E27FC236}">
                <a16:creationId xmlns:a16="http://schemas.microsoft.com/office/drawing/2014/main" id="{47B325A1-79BF-4AFA-8DEB-74021B4C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11" y="2546777"/>
            <a:ext cx="473783" cy="4737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Google Shape;176;p3">
            <a:extLst>
              <a:ext uri="{FF2B5EF4-FFF2-40B4-BE49-F238E27FC236}">
                <a16:creationId xmlns:a16="http://schemas.microsoft.com/office/drawing/2014/main" id="{C09E1292-4992-41E3-84FD-DAE1501BA1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10D41200-1E57-41A4-AD63-D810AB7E90E7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9</a:t>
            </a:r>
          </a:p>
        </p:txBody>
      </p:sp>
      <p:pic>
        <p:nvPicPr>
          <p:cNvPr id="33" name="Google Shape;163;p2">
            <a:extLst>
              <a:ext uri="{FF2B5EF4-FFF2-40B4-BE49-F238E27FC236}">
                <a16:creationId xmlns:a16="http://schemas.microsoft.com/office/drawing/2014/main" id="{982BDAB8-238E-4C59-9DDA-D1B397C75D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4" descr="Arrow Direction House - Free image on Pixabay">
            <a:extLst>
              <a:ext uri="{FF2B5EF4-FFF2-40B4-BE49-F238E27FC236}">
                <a16:creationId xmlns:a16="http://schemas.microsoft.com/office/drawing/2014/main" id="{7B68E199-F7E0-4AE2-A19E-1E65E6B0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19" y="1621588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82;p4">
            <a:extLst>
              <a:ext uri="{FF2B5EF4-FFF2-40B4-BE49-F238E27FC236}">
                <a16:creationId xmlns:a16="http://schemas.microsoft.com/office/drawing/2014/main" id="{BCFB1A8A-A4E0-40D7-AA21-91F95EF050D6}"/>
              </a:ext>
            </a:extLst>
          </p:cNvPr>
          <p:cNvSpPr/>
          <p:nvPr/>
        </p:nvSpPr>
        <p:spPr>
          <a:xfrm>
            <a:off x="609054" y="1809654"/>
            <a:ext cx="1248442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Solution </a:t>
            </a:r>
            <a:r>
              <a:rPr lang="fr-FR" sz="1000" dirty="0">
                <a:solidFill>
                  <a:schemeClr val="bg1"/>
                </a:solidFill>
              </a:rPr>
              <a:t>proposée</a:t>
            </a:r>
          </a:p>
        </p:txBody>
      </p:sp>
      <p:sp>
        <p:nvSpPr>
          <p:cNvPr id="38" name="Google Shape;351;p7">
            <a:extLst>
              <a:ext uri="{FF2B5EF4-FFF2-40B4-BE49-F238E27FC236}">
                <a16:creationId xmlns:a16="http://schemas.microsoft.com/office/drawing/2014/main" id="{E49D69F3-428B-445C-BBF1-EBBEDD09F07D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3/4</a:t>
            </a:r>
            <a:endParaRPr lang="fr-FR" sz="3024" dirty="0"/>
          </a:p>
        </p:txBody>
      </p:sp>
      <p:sp>
        <p:nvSpPr>
          <p:cNvPr id="43" name="Google Shape;351;p7">
            <a:extLst>
              <a:ext uri="{FF2B5EF4-FFF2-40B4-BE49-F238E27FC236}">
                <a16:creationId xmlns:a16="http://schemas.microsoft.com/office/drawing/2014/main" id="{E0C78D8D-13CA-4F0E-AB43-F6AB139A6D9B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fr-FR" sz="2800" dirty="0"/>
              <a:t>Attentes de la solution</a:t>
            </a:r>
          </a:p>
        </p:txBody>
      </p:sp>
      <p:pic>
        <p:nvPicPr>
          <p:cNvPr id="44" name="Google Shape;364;p7">
            <a:extLst>
              <a:ext uri="{FF2B5EF4-FFF2-40B4-BE49-F238E27FC236}">
                <a16:creationId xmlns:a16="http://schemas.microsoft.com/office/drawing/2014/main" id="{DA1EC1B3-6FFF-4C05-A63E-339DB66F9E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4" descr="Arrow Direction House - Free image on Pixabay">
            <a:extLst>
              <a:ext uri="{FF2B5EF4-FFF2-40B4-BE49-F238E27FC236}">
                <a16:creationId xmlns:a16="http://schemas.microsoft.com/office/drawing/2014/main" id="{BC580521-56AC-4220-8340-78132EA6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37" name="Picture 4" descr="Arrow Direction House - Free image on Pixabay">
            <a:extLst>
              <a:ext uri="{FF2B5EF4-FFF2-40B4-BE49-F238E27FC236}">
                <a16:creationId xmlns:a16="http://schemas.microsoft.com/office/drawing/2014/main" id="{A50BF485-D670-46DC-AE4D-C8F5C33EF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9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47" name="Google Shape;182;p4">
            <a:extLst>
              <a:ext uri="{FF2B5EF4-FFF2-40B4-BE49-F238E27FC236}">
                <a16:creationId xmlns:a16="http://schemas.microsoft.com/office/drawing/2014/main" id="{4B9EFE6A-2F64-4C59-85F5-CB175B0BE2FE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9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82;p4">
            <a:extLst>
              <a:ext uri="{FF2B5EF4-FFF2-40B4-BE49-F238E27FC236}">
                <a16:creationId xmlns:a16="http://schemas.microsoft.com/office/drawing/2014/main" id="{8C92C586-E215-4BEC-B084-FF823CF280A9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5" grpId="0" animBg="1"/>
      <p:bldP spid="16" grpId="0" animBg="1"/>
      <p:bldP spid="27" grpId="0"/>
      <p:bldP spid="28" grpId="0" animBg="1"/>
      <p:bldP spid="29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/>
          <p:nvPr/>
        </p:nvSpPr>
        <p:spPr>
          <a:xfrm>
            <a:off x="1665864" y="2234541"/>
            <a:ext cx="3413857" cy="2661387"/>
          </a:xfrm>
          <a:custGeom>
            <a:avLst/>
            <a:gdLst/>
            <a:ahLst/>
            <a:cxnLst/>
            <a:rect l="l" t="t" r="r" b="b"/>
            <a:pathLst>
              <a:path w="9002" h="7402" extrusionOk="0">
                <a:moveTo>
                  <a:pt x="1233" y="0"/>
                </a:moveTo>
                <a:cubicBezTo>
                  <a:pt x="616" y="0"/>
                  <a:pt x="0" y="616"/>
                  <a:pt x="0" y="1233"/>
                </a:cubicBezTo>
                <a:lnTo>
                  <a:pt x="0" y="6167"/>
                </a:lnTo>
                <a:cubicBezTo>
                  <a:pt x="0" y="6784"/>
                  <a:pt x="616" y="7401"/>
                  <a:pt x="1233" y="7401"/>
                </a:cubicBezTo>
                <a:lnTo>
                  <a:pt x="7767" y="7401"/>
                </a:lnTo>
                <a:cubicBezTo>
                  <a:pt x="8384" y="7401"/>
                  <a:pt x="9001" y="6784"/>
                  <a:pt x="9001" y="6167"/>
                </a:cubicBezTo>
                <a:lnTo>
                  <a:pt x="9001" y="1233"/>
                </a:lnTo>
                <a:cubicBezTo>
                  <a:pt x="9001" y="616"/>
                  <a:pt x="8384" y="0"/>
                  <a:pt x="7767" y="0"/>
                </a:cubicBezTo>
                <a:lnTo>
                  <a:pt x="1233" y="0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455" name="Google Shape;455;p10"/>
          <p:cNvSpPr/>
          <p:nvPr/>
        </p:nvSpPr>
        <p:spPr>
          <a:xfrm>
            <a:off x="5291212" y="2234541"/>
            <a:ext cx="3142318" cy="2661387"/>
          </a:xfrm>
          <a:custGeom>
            <a:avLst/>
            <a:gdLst/>
            <a:ahLst/>
            <a:cxnLst/>
            <a:rect l="l" t="t" r="r" b="b"/>
            <a:pathLst>
              <a:path w="7802" h="7802" extrusionOk="0">
                <a:moveTo>
                  <a:pt x="1300" y="0"/>
                </a:moveTo>
                <a:cubicBezTo>
                  <a:pt x="650" y="0"/>
                  <a:pt x="0" y="650"/>
                  <a:pt x="0" y="1300"/>
                </a:cubicBezTo>
                <a:lnTo>
                  <a:pt x="0" y="6500"/>
                </a:lnTo>
                <a:cubicBezTo>
                  <a:pt x="0" y="7150"/>
                  <a:pt x="650" y="7801"/>
                  <a:pt x="1300" y="7801"/>
                </a:cubicBezTo>
                <a:lnTo>
                  <a:pt x="6500" y="7801"/>
                </a:lnTo>
                <a:cubicBezTo>
                  <a:pt x="7150" y="7801"/>
                  <a:pt x="7801" y="7150"/>
                  <a:pt x="7801" y="6500"/>
                </a:cubicBezTo>
                <a:lnTo>
                  <a:pt x="7801" y="1300"/>
                </a:lnTo>
                <a:cubicBezTo>
                  <a:pt x="7801" y="650"/>
                  <a:pt x="7150" y="0"/>
                  <a:pt x="6500" y="0"/>
                </a:cubicBezTo>
                <a:lnTo>
                  <a:pt x="1300" y="0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456" name="Google Shape;456;p10"/>
          <p:cNvSpPr/>
          <p:nvPr/>
        </p:nvSpPr>
        <p:spPr>
          <a:xfrm>
            <a:off x="1813681" y="3346287"/>
            <a:ext cx="939832" cy="933448"/>
          </a:xfrm>
          <a:custGeom>
            <a:avLst/>
            <a:gdLst/>
            <a:ahLst/>
            <a:cxnLst/>
            <a:rect l="l" t="t" r="r" b="b"/>
            <a:pathLst>
              <a:path w="2002" h="2602" extrusionOk="0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2267"/>
                </a:lnTo>
                <a:cubicBezTo>
                  <a:pt x="0" y="2434"/>
                  <a:pt x="166" y="2601"/>
                  <a:pt x="333" y="2601"/>
                </a:cubicBezTo>
                <a:lnTo>
                  <a:pt x="1667" y="2601"/>
                </a:lnTo>
                <a:cubicBezTo>
                  <a:pt x="1834" y="2601"/>
                  <a:pt x="2001" y="2434"/>
                  <a:pt x="2001" y="2267"/>
                </a:cubicBezTo>
                <a:lnTo>
                  <a:pt x="2001" y="333"/>
                </a:lnTo>
                <a:cubicBezTo>
                  <a:pt x="2001" y="166"/>
                  <a:pt x="1834" y="0"/>
                  <a:pt x="1667" y="0"/>
                </a:cubicBezTo>
                <a:lnTo>
                  <a:pt x="333" y="0"/>
                </a:lnTo>
              </a:path>
            </a:pathLst>
          </a:custGeom>
          <a:solidFill>
            <a:srgbClr val="CCC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997" tIns="44998" rIns="89997" bIns="44998" anchor="ctr" anchorCtr="0">
            <a:noAutofit/>
          </a:bodyPr>
          <a:lstStyle/>
          <a:p>
            <a:r>
              <a:rPr lang="fr-FR" sz="1800" dirty="0"/>
              <a:t>Router</a:t>
            </a:r>
            <a:endParaRPr sz="1800" dirty="0"/>
          </a:p>
        </p:txBody>
      </p:sp>
      <p:sp>
        <p:nvSpPr>
          <p:cNvPr id="457" name="Google Shape;457;p10"/>
          <p:cNvSpPr/>
          <p:nvPr/>
        </p:nvSpPr>
        <p:spPr>
          <a:xfrm>
            <a:off x="2813420" y="3344340"/>
            <a:ext cx="1509427" cy="933448"/>
          </a:xfrm>
          <a:custGeom>
            <a:avLst/>
            <a:gdLst/>
            <a:ahLst/>
            <a:cxnLst/>
            <a:rect l="l" t="t" r="r" b="b"/>
            <a:pathLst>
              <a:path w="3601" h="2602" extrusionOk="0">
                <a:moveTo>
                  <a:pt x="433" y="0"/>
                </a:moveTo>
                <a:cubicBezTo>
                  <a:pt x="216" y="0"/>
                  <a:pt x="0" y="216"/>
                  <a:pt x="0" y="433"/>
                </a:cubicBezTo>
                <a:lnTo>
                  <a:pt x="0" y="2167"/>
                </a:lnTo>
                <a:cubicBezTo>
                  <a:pt x="0" y="2384"/>
                  <a:pt x="216" y="2601"/>
                  <a:pt x="433" y="2601"/>
                </a:cubicBezTo>
                <a:lnTo>
                  <a:pt x="3167" y="2601"/>
                </a:lnTo>
                <a:cubicBezTo>
                  <a:pt x="3383" y="2601"/>
                  <a:pt x="3600" y="2384"/>
                  <a:pt x="3600" y="2167"/>
                </a:cubicBezTo>
                <a:lnTo>
                  <a:pt x="3600" y="433"/>
                </a:lnTo>
                <a:cubicBezTo>
                  <a:pt x="3600" y="216"/>
                  <a:pt x="3383" y="0"/>
                  <a:pt x="3167" y="0"/>
                </a:cubicBezTo>
                <a:lnTo>
                  <a:pt x="433" y="0"/>
                </a:lnTo>
              </a:path>
            </a:pathLst>
          </a:custGeom>
          <a:solidFill>
            <a:srgbClr val="CCC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997" tIns="44998" rIns="89997" bIns="44998" anchor="ctr" anchorCtr="0">
            <a:noAutofit/>
          </a:bodyPr>
          <a:lstStyle/>
          <a:p>
            <a:r>
              <a:rPr lang="fr-FR" sz="1800" dirty="0"/>
              <a:t>Components</a:t>
            </a:r>
            <a:endParaRPr sz="1800" dirty="0"/>
          </a:p>
        </p:txBody>
      </p:sp>
      <p:pic>
        <p:nvPicPr>
          <p:cNvPr id="458" name="Google Shape;45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10" y="2899547"/>
            <a:ext cx="871529" cy="43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4645" y="3334560"/>
            <a:ext cx="1005804" cy="100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7457" y="2224843"/>
            <a:ext cx="892769" cy="89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6632" y="1956133"/>
            <a:ext cx="1509427" cy="135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9842" y="3304026"/>
            <a:ext cx="967286" cy="967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0"/>
          <p:cNvSpPr/>
          <p:nvPr/>
        </p:nvSpPr>
        <p:spPr>
          <a:xfrm>
            <a:off x="7003385" y="3324002"/>
            <a:ext cx="861450" cy="933448"/>
          </a:xfrm>
          <a:custGeom>
            <a:avLst/>
            <a:gdLst/>
            <a:ahLst/>
            <a:cxnLst/>
            <a:rect l="l" t="t" r="r" b="b"/>
            <a:pathLst>
              <a:path w="2402" h="2602" extrusionOk="0">
                <a:moveTo>
                  <a:pt x="400" y="0"/>
                </a:moveTo>
                <a:cubicBezTo>
                  <a:pt x="200" y="0"/>
                  <a:pt x="0" y="200"/>
                  <a:pt x="0" y="400"/>
                </a:cubicBezTo>
                <a:lnTo>
                  <a:pt x="0" y="2200"/>
                </a:lnTo>
                <a:cubicBezTo>
                  <a:pt x="0" y="2400"/>
                  <a:pt x="200" y="2601"/>
                  <a:pt x="400" y="2601"/>
                </a:cubicBezTo>
                <a:lnTo>
                  <a:pt x="2000" y="2601"/>
                </a:lnTo>
                <a:cubicBezTo>
                  <a:pt x="2200" y="2601"/>
                  <a:pt x="2401" y="2400"/>
                  <a:pt x="2401" y="2200"/>
                </a:cubicBezTo>
                <a:lnTo>
                  <a:pt x="2401" y="400"/>
                </a:lnTo>
                <a:cubicBezTo>
                  <a:pt x="2401" y="200"/>
                  <a:pt x="2200" y="0"/>
                  <a:pt x="2000" y="0"/>
                </a:cubicBezTo>
                <a:lnTo>
                  <a:pt x="400" y="0"/>
                </a:lnTo>
              </a:path>
            </a:pathLst>
          </a:custGeom>
          <a:solidFill>
            <a:srgbClr val="CCC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997" tIns="44998" rIns="89997" bIns="44998" anchor="ctr" anchorCtr="0">
            <a:noAutofit/>
          </a:bodyPr>
          <a:lstStyle/>
          <a:p>
            <a:pPr algn="ctr"/>
            <a:r>
              <a:rPr lang="fr-FR" sz="1800" dirty="0"/>
              <a:t>Spring</a:t>
            </a:r>
            <a:endParaRPr sz="1800" dirty="0"/>
          </a:p>
          <a:p>
            <a:pPr algn="ctr"/>
            <a:r>
              <a:rPr lang="fr-FR" sz="1800" dirty="0"/>
              <a:t> JPA</a:t>
            </a:r>
            <a:endParaRPr sz="1800" dirty="0"/>
          </a:p>
        </p:txBody>
      </p:sp>
      <p:sp>
        <p:nvSpPr>
          <p:cNvPr id="464" name="Google Shape;464;p10"/>
          <p:cNvSpPr/>
          <p:nvPr/>
        </p:nvSpPr>
        <p:spPr>
          <a:xfrm>
            <a:off x="4480862" y="3326341"/>
            <a:ext cx="501462" cy="951447"/>
          </a:xfrm>
          <a:custGeom>
            <a:avLst/>
            <a:gdLst/>
            <a:ahLst/>
            <a:cxnLst/>
            <a:rect l="l" t="t" r="r" b="b"/>
            <a:pathLst>
              <a:path w="1401" h="2652" extrusionOk="0">
                <a:moveTo>
                  <a:pt x="233" y="0"/>
                </a:moveTo>
                <a:cubicBezTo>
                  <a:pt x="116" y="0"/>
                  <a:pt x="0" y="116"/>
                  <a:pt x="0" y="233"/>
                </a:cubicBezTo>
                <a:lnTo>
                  <a:pt x="0" y="2417"/>
                </a:lnTo>
                <a:cubicBezTo>
                  <a:pt x="0" y="2534"/>
                  <a:pt x="116" y="2651"/>
                  <a:pt x="233" y="2651"/>
                </a:cubicBezTo>
                <a:lnTo>
                  <a:pt x="1167" y="2651"/>
                </a:lnTo>
                <a:cubicBezTo>
                  <a:pt x="1283" y="2651"/>
                  <a:pt x="1400" y="2534"/>
                  <a:pt x="1400" y="2417"/>
                </a:cubicBezTo>
                <a:lnTo>
                  <a:pt x="1400" y="233"/>
                </a:lnTo>
                <a:cubicBezTo>
                  <a:pt x="1400" y="116"/>
                  <a:pt x="1283" y="0"/>
                  <a:pt x="1167" y="0"/>
                </a:cubicBezTo>
                <a:lnTo>
                  <a:pt x="233" y="0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rgbClr val="3465A4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pic>
        <p:nvPicPr>
          <p:cNvPr id="465" name="Google Shape;465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1771" y="3118850"/>
            <a:ext cx="1511441" cy="10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41738" y="3440223"/>
            <a:ext cx="422416" cy="13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34137" y="3188508"/>
            <a:ext cx="1041444" cy="10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71771" y="1485379"/>
            <a:ext cx="920127" cy="92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64835" y="1506107"/>
            <a:ext cx="1005445" cy="100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795800">
            <a:off x="7961780" y="3440859"/>
            <a:ext cx="1041444" cy="10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732800">
            <a:off x="4370478" y="3456347"/>
            <a:ext cx="1510886" cy="10414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0682347-2689-43F5-B325-A34E3583B1B8}"/>
              </a:ext>
            </a:extLst>
          </p:cNvPr>
          <p:cNvSpPr txBox="1"/>
          <p:nvPr/>
        </p:nvSpPr>
        <p:spPr>
          <a:xfrm>
            <a:off x="2434276" y="2454368"/>
            <a:ext cx="1200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Vue.JS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48CCE0B-F42D-4717-B9B3-233DE3A12D48}"/>
              </a:ext>
            </a:extLst>
          </p:cNvPr>
          <p:cNvSpPr txBox="1"/>
          <p:nvPr/>
        </p:nvSpPr>
        <p:spPr>
          <a:xfrm>
            <a:off x="2275060" y="1598060"/>
            <a:ext cx="1942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FRONTEND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EF8CFAC-FA4A-411A-91DC-FF8D50CFDA91}"/>
              </a:ext>
            </a:extLst>
          </p:cNvPr>
          <p:cNvSpPr txBox="1"/>
          <p:nvPr/>
        </p:nvSpPr>
        <p:spPr>
          <a:xfrm>
            <a:off x="5745005" y="2459695"/>
            <a:ext cx="153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Spring Boot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386FD09-1E11-404F-85DC-AD32E34FFCF7}"/>
              </a:ext>
            </a:extLst>
          </p:cNvPr>
          <p:cNvSpPr txBox="1"/>
          <p:nvPr/>
        </p:nvSpPr>
        <p:spPr>
          <a:xfrm>
            <a:off x="5938463" y="1578821"/>
            <a:ext cx="1757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BACKEND</a:t>
            </a:r>
          </a:p>
        </p:txBody>
      </p:sp>
      <p:pic>
        <p:nvPicPr>
          <p:cNvPr id="33" name="Google Shape;176;p3">
            <a:extLst>
              <a:ext uri="{FF2B5EF4-FFF2-40B4-BE49-F238E27FC236}">
                <a16:creationId xmlns:a16="http://schemas.microsoft.com/office/drawing/2014/main" id="{F48AE7C5-CF1D-40C8-8CC6-DABFC957599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37639" y="4895928"/>
            <a:ext cx="926090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AA6EC7F5-EF53-4FDD-A24D-40C059E5E025}"/>
              </a:ext>
            </a:extLst>
          </p:cNvPr>
          <p:cNvSpPr txBox="1">
            <a:spLocks/>
          </p:cNvSpPr>
          <p:nvPr/>
        </p:nvSpPr>
        <p:spPr>
          <a:xfrm>
            <a:off x="9504468" y="5295294"/>
            <a:ext cx="384865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10</a:t>
            </a:r>
          </a:p>
        </p:txBody>
      </p:sp>
      <p:pic>
        <p:nvPicPr>
          <p:cNvPr id="31" name="Google Shape;163;p2">
            <a:extLst>
              <a:ext uri="{FF2B5EF4-FFF2-40B4-BE49-F238E27FC236}">
                <a16:creationId xmlns:a16="http://schemas.microsoft.com/office/drawing/2014/main" id="{B36ADC53-507B-42F7-8BB5-C7E8643A9D1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4" descr="Arrow Direction House - Free image on Pixabay">
            <a:extLst>
              <a:ext uri="{FF2B5EF4-FFF2-40B4-BE49-F238E27FC236}">
                <a16:creationId xmlns:a16="http://schemas.microsoft.com/office/drawing/2014/main" id="{783EF816-58A3-45CD-8A66-F1E02186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19" y="1621588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82;p4">
            <a:extLst>
              <a:ext uri="{FF2B5EF4-FFF2-40B4-BE49-F238E27FC236}">
                <a16:creationId xmlns:a16="http://schemas.microsoft.com/office/drawing/2014/main" id="{5AA97FBE-B935-4778-AB8E-5F81E9A07874}"/>
              </a:ext>
            </a:extLst>
          </p:cNvPr>
          <p:cNvSpPr/>
          <p:nvPr/>
        </p:nvSpPr>
        <p:spPr>
          <a:xfrm>
            <a:off x="609054" y="1809654"/>
            <a:ext cx="1248442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Solution </a:t>
            </a:r>
            <a:r>
              <a:rPr lang="fr-FR" sz="1000" dirty="0">
                <a:solidFill>
                  <a:schemeClr val="bg1"/>
                </a:solidFill>
              </a:rPr>
              <a:t>proposée</a:t>
            </a:r>
          </a:p>
        </p:txBody>
      </p:sp>
      <p:sp>
        <p:nvSpPr>
          <p:cNvPr id="41" name="Google Shape;351;p7">
            <a:extLst>
              <a:ext uri="{FF2B5EF4-FFF2-40B4-BE49-F238E27FC236}">
                <a16:creationId xmlns:a16="http://schemas.microsoft.com/office/drawing/2014/main" id="{64CE2B44-A9D2-4210-A2CA-F01FDB8B43CA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4/4</a:t>
            </a:r>
            <a:endParaRPr lang="fr-FR" sz="3024" dirty="0"/>
          </a:p>
        </p:txBody>
      </p:sp>
      <p:sp>
        <p:nvSpPr>
          <p:cNvPr id="46" name="Google Shape;351;p7">
            <a:extLst>
              <a:ext uri="{FF2B5EF4-FFF2-40B4-BE49-F238E27FC236}">
                <a16:creationId xmlns:a16="http://schemas.microsoft.com/office/drawing/2014/main" id="{6F7813B9-D657-4B10-8DFD-255B9E1C750C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Architecture de l’application</a:t>
            </a:r>
          </a:p>
        </p:txBody>
      </p:sp>
      <p:pic>
        <p:nvPicPr>
          <p:cNvPr id="47" name="Google Shape;364;p7">
            <a:extLst>
              <a:ext uri="{FF2B5EF4-FFF2-40B4-BE49-F238E27FC236}">
                <a16:creationId xmlns:a16="http://schemas.microsoft.com/office/drawing/2014/main" id="{FB54A5A5-C48E-40F6-9C4B-A0A1ECA0CE0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4" descr="Arrow Direction House - Free image on Pixabay">
            <a:extLst>
              <a:ext uri="{FF2B5EF4-FFF2-40B4-BE49-F238E27FC236}">
                <a16:creationId xmlns:a16="http://schemas.microsoft.com/office/drawing/2014/main" id="{F8800FEC-B37E-47C7-B0F6-013330CB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39" name="Picture 4" descr="Arrow Direction House - Free image on Pixabay">
            <a:extLst>
              <a:ext uri="{FF2B5EF4-FFF2-40B4-BE49-F238E27FC236}">
                <a16:creationId xmlns:a16="http://schemas.microsoft.com/office/drawing/2014/main" id="{0EC9E656-0E76-49CD-8BAB-466507E6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8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40" name="Google Shape;182;p4">
            <a:extLst>
              <a:ext uri="{FF2B5EF4-FFF2-40B4-BE49-F238E27FC236}">
                <a16:creationId xmlns:a16="http://schemas.microsoft.com/office/drawing/2014/main" id="{A613D168-E8C6-493C-AFDE-2B480ADE729B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8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82;p4">
            <a:extLst>
              <a:ext uri="{FF2B5EF4-FFF2-40B4-BE49-F238E27FC236}">
                <a16:creationId xmlns:a16="http://schemas.microsoft.com/office/drawing/2014/main" id="{BEC66E94-3A76-4A2D-B80C-B4340DDA4C05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  <p:bldP spid="455" grpId="0" animBg="1"/>
      <p:bldP spid="456" grpId="0" animBg="1"/>
      <p:bldP spid="457" grpId="0" animBg="1"/>
      <p:bldP spid="463" grpId="0" animBg="1"/>
      <p:bldP spid="464" grpId="0" animBg="1"/>
      <p:bldP spid="26" grpId="0"/>
      <p:bldP spid="28" grpId="0"/>
      <p:bldP spid="30" grpId="0"/>
      <p:bldP spid="32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"/>
          <p:cNvSpPr/>
          <p:nvPr/>
        </p:nvSpPr>
        <p:spPr>
          <a:xfrm>
            <a:off x="576000" y="1512000"/>
            <a:ext cx="9069480" cy="32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6596323" y="2042177"/>
            <a:ext cx="2951280" cy="219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9"/>
          <p:cNvCxnSpPr>
            <a:cxnSpLocks/>
          </p:cNvCxnSpPr>
          <p:nvPr/>
        </p:nvCxnSpPr>
        <p:spPr>
          <a:xfrm flipH="1" flipV="1">
            <a:off x="5244163" y="1823435"/>
            <a:ext cx="1383480" cy="46255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7" name="Google Shape;437;p9"/>
          <p:cNvCxnSpPr>
            <a:cxnSpLocks/>
            <a:stCxn id="435" idx="1"/>
          </p:cNvCxnSpPr>
          <p:nvPr/>
        </p:nvCxnSpPr>
        <p:spPr>
          <a:xfrm flipH="1">
            <a:off x="5155063" y="3141077"/>
            <a:ext cx="1441260" cy="58773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9"/>
          <p:cNvSpPr/>
          <p:nvPr/>
        </p:nvSpPr>
        <p:spPr>
          <a:xfrm>
            <a:off x="2637558" y="3478429"/>
            <a:ext cx="2460240" cy="5007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collaborateur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2912850" y="1505788"/>
            <a:ext cx="2303280" cy="5007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Administrateur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3250" y="1326868"/>
            <a:ext cx="791280" cy="79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558" y="3370429"/>
            <a:ext cx="651960" cy="6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3283" y="2296697"/>
            <a:ext cx="2488680" cy="165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6;p3">
            <a:extLst>
              <a:ext uri="{FF2B5EF4-FFF2-40B4-BE49-F238E27FC236}">
                <a16:creationId xmlns:a16="http://schemas.microsoft.com/office/drawing/2014/main" id="{7F452C06-32B3-49A5-8A46-70A28B7E646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CCBACB92-2299-483B-B004-3CDE29BA0FC5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11</a:t>
            </a:r>
          </a:p>
        </p:txBody>
      </p:sp>
      <p:pic>
        <p:nvPicPr>
          <p:cNvPr id="19" name="Google Shape;163;p2">
            <a:extLst>
              <a:ext uri="{FF2B5EF4-FFF2-40B4-BE49-F238E27FC236}">
                <a16:creationId xmlns:a16="http://schemas.microsoft.com/office/drawing/2014/main" id="{24C4E472-6BF6-4C11-AE22-423846A1A8A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4" descr="Arrow Direction House - Free image on Pixabay">
            <a:extLst>
              <a:ext uri="{FF2B5EF4-FFF2-40B4-BE49-F238E27FC236}">
                <a16:creationId xmlns:a16="http://schemas.microsoft.com/office/drawing/2014/main" id="{7BF1D00C-04FC-4AE0-9C30-37261036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82;p4">
            <a:extLst>
              <a:ext uri="{FF2B5EF4-FFF2-40B4-BE49-F238E27FC236}">
                <a16:creationId xmlns:a16="http://schemas.microsoft.com/office/drawing/2014/main" id="{82C10DD6-81C6-41B3-B2BB-C1422D5A602F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51;p7">
            <a:extLst>
              <a:ext uri="{FF2B5EF4-FFF2-40B4-BE49-F238E27FC236}">
                <a16:creationId xmlns:a16="http://schemas.microsoft.com/office/drawing/2014/main" id="{A92265BF-2127-4F6C-9F88-E349384BF946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Acteurs</a:t>
            </a:r>
          </a:p>
        </p:txBody>
      </p:sp>
      <p:pic>
        <p:nvPicPr>
          <p:cNvPr id="23" name="Google Shape;364;p7">
            <a:extLst>
              <a:ext uri="{FF2B5EF4-FFF2-40B4-BE49-F238E27FC236}">
                <a16:creationId xmlns:a16="http://schemas.microsoft.com/office/drawing/2014/main" id="{ECD02F8E-01A0-40CB-8A2D-883C9712D26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51;p7">
            <a:extLst>
              <a:ext uri="{FF2B5EF4-FFF2-40B4-BE49-F238E27FC236}">
                <a16:creationId xmlns:a16="http://schemas.microsoft.com/office/drawing/2014/main" id="{F5E1C860-95C6-4D5E-B73E-F1DA8A32EC9D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1/6</a:t>
            </a:r>
            <a:endParaRPr lang="fr-FR" sz="3024" dirty="0"/>
          </a:p>
        </p:txBody>
      </p:sp>
      <p:pic>
        <p:nvPicPr>
          <p:cNvPr id="31" name="Picture 4" descr="Arrow Direction House - Free image on Pixabay">
            <a:extLst>
              <a:ext uri="{FF2B5EF4-FFF2-40B4-BE49-F238E27FC236}">
                <a16:creationId xmlns:a16="http://schemas.microsoft.com/office/drawing/2014/main" id="{3F2BFB99-C9EF-4697-ACAF-164D97BA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32" name="Picture 4" descr="Arrow Direction House - Free image on Pixabay">
            <a:extLst>
              <a:ext uri="{FF2B5EF4-FFF2-40B4-BE49-F238E27FC236}">
                <a16:creationId xmlns:a16="http://schemas.microsoft.com/office/drawing/2014/main" id="{7B6CA9C8-4F30-4D8C-A454-CC5C7941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33" name="Picture 4" descr="Arrow Direction House - Free image on Pixabay">
            <a:extLst>
              <a:ext uri="{FF2B5EF4-FFF2-40B4-BE49-F238E27FC236}">
                <a16:creationId xmlns:a16="http://schemas.microsoft.com/office/drawing/2014/main" id="{654B74BF-3C36-4EE8-9176-055643E42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3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34" name="Google Shape;182;p4">
            <a:extLst>
              <a:ext uri="{FF2B5EF4-FFF2-40B4-BE49-F238E27FC236}">
                <a16:creationId xmlns:a16="http://schemas.microsoft.com/office/drawing/2014/main" id="{2C35F923-38BD-4D5B-B570-D35996589E1B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3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82;p4">
            <a:extLst>
              <a:ext uri="{FF2B5EF4-FFF2-40B4-BE49-F238E27FC236}">
                <a16:creationId xmlns:a16="http://schemas.microsoft.com/office/drawing/2014/main" id="{502DF033-D364-4FE9-9916-8557D3E5CB5C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6" name="Google Shape;182;p4">
            <a:extLst>
              <a:ext uri="{FF2B5EF4-FFF2-40B4-BE49-F238E27FC236}">
                <a16:creationId xmlns:a16="http://schemas.microsoft.com/office/drawing/2014/main" id="{38CF493F-2D66-4BF2-A7E0-EEB9B989A848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 animBg="1"/>
      <p:bldP spid="438" grpId="0" animBg="1"/>
      <p:bldP spid="439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"/>
          <p:cNvSpPr/>
          <p:nvPr/>
        </p:nvSpPr>
        <p:spPr>
          <a:xfrm>
            <a:off x="288000" y="1328400"/>
            <a:ext cx="9285480" cy="414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3069" y="711873"/>
            <a:ext cx="6595920" cy="40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C89389F6-4A04-4120-AFE8-14572F847B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1E1D705-1FE7-41ED-97C1-FBC1D096B63D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12</a:t>
            </a:r>
          </a:p>
        </p:txBody>
      </p:sp>
      <p:pic>
        <p:nvPicPr>
          <p:cNvPr id="12" name="Google Shape;163;p2">
            <a:extLst>
              <a:ext uri="{FF2B5EF4-FFF2-40B4-BE49-F238E27FC236}">
                <a16:creationId xmlns:a16="http://schemas.microsoft.com/office/drawing/2014/main" id="{61E13E2A-464D-4342-8DF5-663DA7BB27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C27DF625-C9FA-4FF2-ABF5-196FF3EC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DD96EB6C-4380-415D-AFA3-2A2D0290FF7E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51;p7">
            <a:extLst>
              <a:ext uri="{FF2B5EF4-FFF2-40B4-BE49-F238E27FC236}">
                <a16:creationId xmlns:a16="http://schemas.microsoft.com/office/drawing/2014/main" id="{AAE59077-3A4D-4B45-B831-1BE2DF32B587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Diagramme de cas d’utilisation</a:t>
            </a:r>
          </a:p>
        </p:txBody>
      </p:sp>
      <p:pic>
        <p:nvPicPr>
          <p:cNvPr id="16" name="Google Shape;364;p7">
            <a:extLst>
              <a:ext uri="{FF2B5EF4-FFF2-40B4-BE49-F238E27FC236}">
                <a16:creationId xmlns:a16="http://schemas.microsoft.com/office/drawing/2014/main" id="{4094B317-A03A-4F4C-94B1-564EB5FABC3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51;p7">
            <a:extLst>
              <a:ext uri="{FF2B5EF4-FFF2-40B4-BE49-F238E27FC236}">
                <a16:creationId xmlns:a16="http://schemas.microsoft.com/office/drawing/2014/main" id="{EE99D74A-0B28-4C76-A302-8A660D66F782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2/6</a:t>
            </a:r>
            <a:endParaRPr lang="fr-FR" sz="3024" dirty="0"/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7AA04C0F-D653-41D3-B7A3-0E041A0CE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B432BAA1-9A34-4DA8-B58D-46AA4BA7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D17B44B1-9CCC-4C0B-BA22-7351F15A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8" name="Google Shape;182;p4">
            <a:extLst>
              <a:ext uri="{FF2B5EF4-FFF2-40B4-BE49-F238E27FC236}">
                <a16:creationId xmlns:a16="http://schemas.microsoft.com/office/drawing/2014/main" id="{A66BDD46-82C2-414C-891F-2092EE65899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11A3260F-E447-4402-9A1A-AB949A99C285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CDF14166-97F5-41CA-9C92-38A66184907E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"/>
          <p:cNvSpPr/>
          <p:nvPr/>
        </p:nvSpPr>
        <p:spPr>
          <a:xfrm>
            <a:off x="504000" y="1326600"/>
            <a:ext cx="9069480" cy="399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F170EBCF-192F-4CD8-A86C-CD00BBAB95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C807ACC7-D7C8-4482-9FDE-920124A06A1F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13</a:t>
            </a:r>
          </a:p>
        </p:txBody>
      </p:sp>
      <p:pic>
        <p:nvPicPr>
          <p:cNvPr id="12" name="Google Shape;163;p2">
            <a:extLst>
              <a:ext uri="{FF2B5EF4-FFF2-40B4-BE49-F238E27FC236}">
                <a16:creationId xmlns:a16="http://schemas.microsoft.com/office/drawing/2014/main" id="{F7127815-2597-449C-A90A-966A8C16A0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342C7C9B-41A2-45D9-9ACB-3B73E050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38C181D0-BF07-4A29-B78F-3C3A0DD2A6F9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51;p7">
            <a:extLst>
              <a:ext uri="{FF2B5EF4-FFF2-40B4-BE49-F238E27FC236}">
                <a16:creationId xmlns:a16="http://schemas.microsoft.com/office/drawing/2014/main" id="{F05FA8F7-AEBA-406A-B42A-80A770DE9E9A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Diagramme de séquence</a:t>
            </a:r>
          </a:p>
        </p:txBody>
      </p:sp>
      <p:pic>
        <p:nvPicPr>
          <p:cNvPr id="17" name="Google Shape;364;p7">
            <a:extLst>
              <a:ext uri="{FF2B5EF4-FFF2-40B4-BE49-F238E27FC236}">
                <a16:creationId xmlns:a16="http://schemas.microsoft.com/office/drawing/2014/main" id="{112A89DD-3742-4B0A-8A95-82FB30A2489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51;p7">
            <a:extLst>
              <a:ext uri="{FF2B5EF4-FFF2-40B4-BE49-F238E27FC236}">
                <a16:creationId xmlns:a16="http://schemas.microsoft.com/office/drawing/2014/main" id="{EAFA6B9C-D5C2-4700-81A7-ED53B21FD107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3/6</a:t>
            </a:r>
            <a:endParaRPr lang="fr-FR" sz="3024" dirty="0"/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46DDE578-6C02-4992-932E-97EF2D7E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5A09F447-F588-4181-A119-5AE312DA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98C52E39-0725-438C-BCEF-EBF0C5E9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9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8" name="Google Shape;182;p4">
            <a:extLst>
              <a:ext uri="{FF2B5EF4-FFF2-40B4-BE49-F238E27FC236}">
                <a16:creationId xmlns:a16="http://schemas.microsoft.com/office/drawing/2014/main" id="{5DC66611-BC9F-451F-87AC-EBD5D2195062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9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D8535A40-2CF4-4533-B8BC-C7387F7AC0CD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A4EB1E9C-2B54-4A3C-A0CC-0F6609C678E8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A296DC-171C-46C9-8FDC-32DD0CAAA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139" y="606593"/>
            <a:ext cx="6530899" cy="423382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110" y="373827"/>
            <a:ext cx="5427360" cy="4232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3"/>
          <p:cNvSpPr/>
          <p:nvPr/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ADEC0117-6ED7-4EB0-ABE7-A3A29F8FE6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F7867A0-7790-40ED-B534-2FCB34042AA5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14</a:t>
            </a:r>
          </a:p>
        </p:txBody>
      </p:sp>
      <p:pic>
        <p:nvPicPr>
          <p:cNvPr id="12" name="Google Shape;163;p2">
            <a:extLst>
              <a:ext uri="{FF2B5EF4-FFF2-40B4-BE49-F238E27FC236}">
                <a16:creationId xmlns:a16="http://schemas.microsoft.com/office/drawing/2014/main" id="{EA9F7ADC-A178-416F-96BF-C62C3A6FF9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6E34D67D-8912-4BE7-B9F0-5278D8CC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A2C7C41C-9EB8-4FDB-8E95-B57D54950228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51;p7">
            <a:extLst>
              <a:ext uri="{FF2B5EF4-FFF2-40B4-BE49-F238E27FC236}">
                <a16:creationId xmlns:a16="http://schemas.microsoft.com/office/drawing/2014/main" id="{736FA645-1D59-4975-987E-65EA98DA42F4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Diagramme d’activité</a:t>
            </a:r>
          </a:p>
        </p:txBody>
      </p:sp>
      <p:pic>
        <p:nvPicPr>
          <p:cNvPr id="16" name="Google Shape;364;p7">
            <a:extLst>
              <a:ext uri="{FF2B5EF4-FFF2-40B4-BE49-F238E27FC236}">
                <a16:creationId xmlns:a16="http://schemas.microsoft.com/office/drawing/2014/main" id="{4554652F-607F-45A9-8B2C-BF36C1D6FF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1;p7">
            <a:extLst>
              <a:ext uri="{FF2B5EF4-FFF2-40B4-BE49-F238E27FC236}">
                <a16:creationId xmlns:a16="http://schemas.microsoft.com/office/drawing/2014/main" id="{43074FBF-0F26-4A02-9FBB-87FD8967ED72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4/6</a:t>
            </a:r>
            <a:endParaRPr lang="fr-FR" sz="3024" dirty="0"/>
          </a:p>
        </p:txBody>
      </p:sp>
      <p:pic>
        <p:nvPicPr>
          <p:cNvPr id="24" name="Picture 4" descr="Arrow Direction House - Free image on Pixabay">
            <a:extLst>
              <a:ext uri="{FF2B5EF4-FFF2-40B4-BE49-F238E27FC236}">
                <a16:creationId xmlns:a16="http://schemas.microsoft.com/office/drawing/2014/main" id="{A5EEB16A-46FB-434C-9002-BAACFDDF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2571A120-7383-4A14-9209-0E39E174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2D6F6112-F624-40DA-A0B5-547105AD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7" name="Google Shape;182;p4">
            <a:extLst>
              <a:ext uri="{FF2B5EF4-FFF2-40B4-BE49-F238E27FC236}">
                <a16:creationId xmlns:a16="http://schemas.microsoft.com/office/drawing/2014/main" id="{FFBB2032-F6A8-4C85-BBC0-76F1715D573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82;p4">
            <a:extLst>
              <a:ext uri="{FF2B5EF4-FFF2-40B4-BE49-F238E27FC236}">
                <a16:creationId xmlns:a16="http://schemas.microsoft.com/office/drawing/2014/main" id="{0D2BC6CE-5A31-4241-B3E4-41EAF353243A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91F8F458-8D98-47E5-9095-9596D98AE7E2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</p:spTree>
  </p:cSld>
  <p:clrMapOvr>
    <a:masterClrMapping/>
  </p:clrMapOvr>
  <p:transition spd="med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/>
          <p:nvPr/>
        </p:nvSpPr>
        <p:spPr>
          <a:xfrm>
            <a:off x="504000" y="1326600"/>
            <a:ext cx="9069480" cy="385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DCE1AEE8-DD5C-42F6-8A35-AAB8BE4B9C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BD25836-F04A-4DC6-B3FF-5BF71C950D0C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15</a:t>
            </a:r>
          </a:p>
        </p:txBody>
      </p:sp>
      <p:pic>
        <p:nvPicPr>
          <p:cNvPr id="12" name="Google Shape;163;p2">
            <a:extLst>
              <a:ext uri="{FF2B5EF4-FFF2-40B4-BE49-F238E27FC236}">
                <a16:creationId xmlns:a16="http://schemas.microsoft.com/office/drawing/2014/main" id="{0A3F3249-B565-4623-A9AB-59414AE585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A2374CF9-D9A2-45F8-ABE8-BA805A0DA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06DD7C42-4795-4412-ADE2-1AFAFEF2C1AC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51;p7">
            <a:extLst>
              <a:ext uri="{FF2B5EF4-FFF2-40B4-BE49-F238E27FC236}">
                <a16:creationId xmlns:a16="http://schemas.microsoft.com/office/drawing/2014/main" id="{E0109B78-CD71-4CB4-BA5B-5C3C733AAC8B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Diagramme de classe</a:t>
            </a:r>
          </a:p>
        </p:txBody>
      </p:sp>
      <p:pic>
        <p:nvPicPr>
          <p:cNvPr id="16" name="Google Shape;364;p7">
            <a:extLst>
              <a:ext uri="{FF2B5EF4-FFF2-40B4-BE49-F238E27FC236}">
                <a16:creationId xmlns:a16="http://schemas.microsoft.com/office/drawing/2014/main" id="{ED0AC851-24E3-40C0-92BE-92E93AD83A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1;p7">
            <a:extLst>
              <a:ext uri="{FF2B5EF4-FFF2-40B4-BE49-F238E27FC236}">
                <a16:creationId xmlns:a16="http://schemas.microsoft.com/office/drawing/2014/main" id="{15809A64-3B26-4355-821E-6020FFEB9737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5/6</a:t>
            </a:r>
            <a:endParaRPr lang="fr-FR" sz="3024" dirty="0"/>
          </a:p>
        </p:txBody>
      </p:sp>
      <p:pic>
        <p:nvPicPr>
          <p:cNvPr id="24" name="Picture 4" descr="Arrow Direction House - Free image on Pixabay">
            <a:extLst>
              <a:ext uri="{FF2B5EF4-FFF2-40B4-BE49-F238E27FC236}">
                <a16:creationId xmlns:a16="http://schemas.microsoft.com/office/drawing/2014/main" id="{72FFAACC-A772-4365-92FF-4DCCAA049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9ED02F89-83A7-4C4C-9EEE-E08F09F27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9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3753794E-04C6-4725-9050-09E797C9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9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7" name="Google Shape;182;p4">
            <a:extLst>
              <a:ext uri="{FF2B5EF4-FFF2-40B4-BE49-F238E27FC236}">
                <a16:creationId xmlns:a16="http://schemas.microsoft.com/office/drawing/2014/main" id="{BCC65339-9731-4D16-A6E8-E90A37B4E2AD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9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82;p4">
            <a:extLst>
              <a:ext uri="{FF2B5EF4-FFF2-40B4-BE49-F238E27FC236}">
                <a16:creationId xmlns:a16="http://schemas.microsoft.com/office/drawing/2014/main" id="{4EAAA910-0F31-4596-87BF-9826D7B704CA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5E5688D4-67EE-413B-8551-C0362C74FA6C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62BF2E-F497-4241-B5A3-764AC9E14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755" y="397734"/>
            <a:ext cx="6595711" cy="4642612"/>
          </a:xfrm>
          <a:prstGeom prst="rect">
            <a:avLst/>
          </a:prstGeom>
        </p:spPr>
      </p:pic>
    </p:spTree>
  </p:cSld>
  <p:clrMapOvr>
    <a:masterClrMapping/>
  </p:clrMapOvr>
  <p:transition spd="med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0645C8-8328-4633-A9EA-EB628086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47" y="686448"/>
            <a:ext cx="5387452" cy="4007065"/>
          </a:xfrm>
          <a:prstGeom prst="rect">
            <a:avLst/>
          </a:prstGeom>
        </p:spPr>
      </p:pic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86F243F1-6D69-4058-B652-B33C1BC12B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C96F00B-E986-4B16-B77E-19C4ED2632F8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16</a:t>
            </a:r>
          </a:p>
        </p:txBody>
      </p:sp>
      <p:pic>
        <p:nvPicPr>
          <p:cNvPr id="12" name="Google Shape;163;p2">
            <a:extLst>
              <a:ext uri="{FF2B5EF4-FFF2-40B4-BE49-F238E27FC236}">
                <a16:creationId xmlns:a16="http://schemas.microsoft.com/office/drawing/2014/main" id="{7AF29FA1-066B-4051-BBCD-C27FA5B848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66DD0111-C337-4268-88D0-7E45C84A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2531991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78A47203-01B6-4774-8138-8A7DBC130B43}"/>
              </a:ext>
            </a:extLst>
          </p:cNvPr>
          <p:cNvSpPr/>
          <p:nvPr/>
        </p:nvSpPr>
        <p:spPr>
          <a:xfrm>
            <a:off x="762794" y="2741024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Conception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51;p7">
            <a:extLst>
              <a:ext uri="{FF2B5EF4-FFF2-40B4-BE49-F238E27FC236}">
                <a16:creationId xmlns:a16="http://schemas.microsoft.com/office/drawing/2014/main" id="{5B0A22C1-0BF6-452B-99D5-E546CFFDCF3F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Diagramme de déploiement</a:t>
            </a:r>
          </a:p>
        </p:txBody>
      </p:sp>
      <p:pic>
        <p:nvPicPr>
          <p:cNvPr id="21" name="Google Shape;364;p7">
            <a:extLst>
              <a:ext uri="{FF2B5EF4-FFF2-40B4-BE49-F238E27FC236}">
                <a16:creationId xmlns:a16="http://schemas.microsoft.com/office/drawing/2014/main" id="{DB1E10F2-D09E-4616-80D0-276F02E7B45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51;p7">
            <a:extLst>
              <a:ext uri="{FF2B5EF4-FFF2-40B4-BE49-F238E27FC236}">
                <a16:creationId xmlns:a16="http://schemas.microsoft.com/office/drawing/2014/main" id="{E41ED264-179A-41F4-9B80-F32B9ECE25C3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6/6</a:t>
            </a:r>
            <a:endParaRPr lang="fr-FR" sz="3024" dirty="0"/>
          </a:p>
        </p:txBody>
      </p:sp>
      <p:pic>
        <p:nvPicPr>
          <p:cNvPr id="18" name="Picture 4" descr="Arrow Direction House - Free image on Pixabay">
            <a:extLst>
              <a:ext uri="{FF2B5EF4-FFF2-40B4-BE49-F238E27FC236}">
                <a16:creationId xmlns:a16="http://schemas.microsoft.com/office/drawing/2014/main" id="{0B755D77-7B8C-4F04-A4EF-162BF04A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19" name="Picture 4" descr="Arrow Direction House - Free image on Pixabay">
            <a:extLst>
              <a:ext uri="{FF2B5EF4-FFF2-40B4-BE49-F238E27FC236}">
                <a16:creationId xmlns:a16="http://schemas.microsoft.com/office/drawing/2014/main" id="{E3F916E2-A651-4EB4-AEFE-CB53F32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9" name="Picture 4" descr="Arrow Direction House - Free image on Pixabay">
            <a:extLst>
              <a:ext uri="{FF2B5EF4-FFF2-40B4-BE49-F238E27FC236}">
                <a16:creationId xmlns:a16="http://schemas.microsoft.com/office/drawing/2014/main" id="{A97D14A8-0FA0-4768-902E-C8B5B2F8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300B9379-0C01-4492-AC52-649FFE40DD3E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70C29866-8DA6-41C3-90BE-29A13B61396E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4A161008-83D8-4652-B699-11154D224638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191" y="3941086"/>
            <a:ext cx="10058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360" y="3268241"/>
            <a:ext cx="1079280" cy="10792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6"/>
          <p:cNvSpPr/>
          <p:nvPr/>
        </p:nvSpPr>
        <p:spPr>
          <a:xfrm>
            <a:off x="4736880" y="4216680"/>
            <a:ext cx="697680" cy="381600"/>
          </a:xfrm>
          <a:custGeom>
            <a:avLst/>
            <a:gdLst/>
            <a:ahLst/>
            <a:cxnLst/>
            <a:rect l="l" t="t" r="r" b="b"/>
            <a:pathLst>
              <a:path w="22498" h="12324" extrusionOk="0">
                <a:moveTo>
                  <a:pt x="1" y="0"/>
                </a:moveTo>
                <a:lnTo>
                  <a:pt x="1" y="2864"/>
                </a:lnTo>
                <a:cubicBezTo>
                  <a:pt x="1" y="8528"/>
                  <a:pt x="10476" y="12324"/>
                  <a:pt x="11248" y="12324"/>
                </a:cubicBezTo>
                <a:cubicBezTo>
                  <a:pt x="12022" y="12324"/>
                  <a:pt x="22498" y="7684"/>
                  <a:pt x="22498" y="2864"/>
                </a:cubicBezTo>
                <a:lnTo>
                  <a:pt x="22498" y="0"/>
                </a:ln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>
            <a:off x="3962520" y="1093320"/>
            <a:ext cx="2246040" cy="2866320"/>
          </a:xfrm>
          <a:custGeom>
            <a:avLst/>
            <a:gdLst/>
            <a:ahLst/>
            <a:cxnLst/>
            <a:rect l="l" t="t" r="r" b="b"/>
            <a:pathLst>
              <a:path w="72351" h="92321" extrusionOk="0">
                <a:moveTo>
                  <a:pt x="36174" y="1"/>
                </a:moveTo>
                <a:cubicBezTo>
                  <a:pt x="16216" y="1"/>
                  <a:pt x="37" y="16180"/>
                  <a:pt x="37" y="36140"/>
                </a:cubicBezTo>
                <a:cubicBezTo>
                  <a:pt x="37" y="36140"/>
                  <a:pt x="0" y="37141"/>
                  <a:pt x="140" y="38891"/>
                </a:cubicBezTo>
                <a:cubicBezTo>
                  <a:pt x="143" y="38928"/>
                  <a:pt x="147" y="38965"/>
                  <a:pt x="149" y="39003"/>
                </a:cubicBezTo>
                <a:cubicBezTo>
                  <a:pt x="164" y="39192"/>
                  <a:pt x="182" y="39386"/>
                  <a:pt x="201" y="39590"/>
                </a:cubicBezTo>
                <a:cubicBezTo>
                  <a:pt x="222" y="39817"/>
                  <a:pt x="246" y="40044"/>
                  <a:pt x="273" y="40271"/>
                </a:cubicBezTo>
                <a:cubicBezTo>
                  <a:pt x="281" y="40354"/>
                  <a:pt x="292" y="40436"/>
                  <a:pt x="301" y="40521"/>
                </a:cubicBezTo>
                <a:cubicBezTo>
                  <a:pt x="313" y="40621"/>
                  <a:pt x="325" y="40722"/>
                  <a:pt x="337" y="40822"/>
                </a:cubicBezTo>
                <a:cubicBezTo>
                  <a:pt x="1211" y="47845"/>
                  <a:pt x="4544" y="61615"/>
                  <a:pt x="17111" y="74112"/>
                </a:cubicBezTo>
                <a:cubicBezTo>
                  <a:pt x="19581" y="76568"/>
                  <a:pt x="21548" y="79501"/>
                  <a:pt x="22771" y="82763"/>
                </a:cubicBezTo>
                <a:cubicBezTo>
                  <a:pt x="23307" y="84192"/>
                  <a:pt x="23522" y="85567"/>
                  <a:pt x="23526" y="86552"/>
                </a:cubicBezTo>
                <a:cubicBezTo>
                  <a:pt x="23540" y="90527"/>
                  <a:pt x="23421" y="92321"/>
                  <a:pt x="36174" y="92321"/>
                </a:cubicBezTo>
                <a:cubicBezTo>
                  <a:pt x="48929" y="92321"/>
                  <a:pt x="48811" y="90527"/>
                  <a:pt x="48825" y="86552"/>
                </a:cubicBezTo>
                <a:cubicBezTo>
                  <a:pt x="48828" y="85567"/>
                  <a:pt x="49043" y="84192"/>
                  <a:pt x="49579" y="82763"/>
                </a:cubicBezTo>
                <a:cubicBezTo>
                  <a:pt x="50802" y="79501"/>
                  <a:pt x="52769" y="76568"/>
                  <a:pt x="55240" y="74112"/>
                </a:cubicBezTo>
                <a:cubicBezTo>
                  <a:pt x="67806" y="61615"/>
                  <a:pt x="71138" y="47845"/>
                  <a:pt x="72011" y="40822"/>
                </a:cubicBezTo>
                <a:cubicBezTo>
                  <a:pt x="72025" y="40722"/>
                  <a:pt x="72038" y="40621"/>
                  <a:pt x="72050" y="40521"/>
                </a:cubicBezTo>
                <a:cubicBezTo>
                  <a:pt x="72059" y="40436"/>
                  <a:pt x="72069" y="40354"/>
                  <a:pt x="72078" y="40271"/>
                </a:cubicBezTo>
                <a:cubicBezTo>
                  <a:pt x="72104" y="40044"/>
                  <a:pt x="72127" y="39817"/>
                  <a:pt x="72149" y="39590"/>
                </a:cubicBezTo>
                <a:cubicBezTo>
                  <a:pt x="72169" y="39386"/>
                  <a:pt x="72186" y="39192"/>
                  <a:pt x="72202" y="39003"/>
                </a:cubicBezTo>
                <a:cubicBezTo>
                  <a:pt x="72205" y="38966"/>
                  <a:pt x="72207" y="38928"/>
                  <a:pt x="72211" y="38891"/>
                </a:cubicBezTo>
                <a:cubicBezTo>
                  <a:pt x="72350" y="37141"/>
                  <a:pt x="72314" y="36140"/>
                  <a:pt x="72314" y="36140"/>
                </a:cubicBezTo>
                <a:cubicBezTo>
                  <a:pt x="72314" y="16180"/>
                  <a:pt x="56134" y="1"/>
                  <a:pt x="36174" y="1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>
            <a:off x="4736880" y="4176000"/>
            <a:ext cx="697680" cy="131400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>
            <a:off x="4709880" y="4277880"/>
            <a:ext cx="751680" cy="60840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46" y="1"/>
                </a:moveTo>
                <a:cubicBezTo>
                  <a:pt x="19" y="1"/>
                  <a:pt x="0" y="22"/>
                  <a:pt x="0" y="46"/>
                </a:cubicBezTo>
                <a:lnTo>
                  <a:pt x="0" y="1951"/>
                </a:lnTo>
                <a:cubicBezTo>
                  <a:pt x="0" y="1975"/>
                  <a:pt x="19" y="1996"/>
                  <a:pt x="46" y="1996"/>
                </a:cubicBezTo>
                <a:lnTo>
                  <a:pt x="24195" y="1996"/>
                </a:lnTo>
                <a:cubicBezTo>
                  <a:pt x="24219" y="1996"/>
                  <a:pt x="24240" y="1975"/>
                  <a:pt x="24240" y="1951"/>
                </a:cubicBezTo>
                <a:lnTo>
                  <a:pt x="24240" y="46"/>
                </a:lnTo>
                <a:cubicBezTo>
                  <a:pt x="24240" y="22"/>
                  <a:pt x="24219" y="1"/>
                  <a:pt x="24195" y="1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>
            <a:off x="4736880" y="4062600"/>
            <a:ext cx="697680" cy="131400"/>
          </a:xfrm>
          <a:custGeom>
            <a:avLst/>
            <a:gdLst/>
            <a:ahLst/>
            <a:cxnLst/>
            <a:rect l="l" t="t" r="r" b="b"/>
            <a:pathLst>
              <a:path w="22498" h="4271" extrusionOk="0">
                <a:moveTo>
                  <a:pt x="93" y="1"/>
                </a:moveTo>
                <a:cubicBezTo>
                  <a:pt x="43" y="1"/>
                  <a:pt x="1" y="43"/>
                  <a:pt x="1" y="95"/>
                </a:cubicBezTo>
                <a:lnTo>
                  <a:pt x="1" y="4176"/>
                </a:lnTo>
                <a:cubicBezTo>
                  <a:pt x="1" y="4229"/>
                  <a:pt x="43" y="4271"/>
                  <a:pt x="93" y="4271"/>
                </a:cubicBezTo>
                <a:lnTo>
                  <a:pt x="22405" y="4271"/>
                </a:lnTo>
                <a:cubicBezTo>
                  <a:pt x="22456" y="4271"/>
                  <a:pt x="22498" y="4229"/>
                  <a:pt x="22498" y="4176"/>
                </a:cubicBezTo>
                <a:lnTo>
                  <a:pt x="22498" y="95"/>
                </a:lnTo>
                <a:cubicBezTo>
                  <a:pt x="22498" y="43"/>
                  <a:pt x="22456" y="1"/>
                  <a:pt x="22405" y="1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>
            <a:off x="4709880" y="4154760"/>
            <a:ext cx="751680" cy="60840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7"/>
                  <a:pt x="0" y="998"/>
                </a:cubicBezTo>
                <a:cubicBezTo>
                  <a:pt x="2" y="1548"/>
                  <a:pt x="447" y="1993"/>
                  <a:pt x="998" y="1995"/>
                </a:cubicBezTo>
                <a:lnTo>
                  <a:pt x="23243" y="1995"/>
                </a:lnTo>
                <a:cubicBezTo>
                  <a:pt x="23793" y="1993"/>
                  <a:pt x="24239" y="1548"/>
                  <a:pt x="24240" y="998"/>
                </a:cubicBezTo>
                <a:cubicBezTo>
                  <a:pt x="24239" y="447"/>
                  <a:pt x="23793" y="2"/>
                  <a:pt x="23243" y="0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>
            <a:off x="4736880" y="3929760"/>
            <a:ext cx="697680" cy="131400"/>
          </a:xfrm>
          <a:custGeom>
            <a:avLst/>
            <a:gdLst/>
            <a:ahLst/>
            <a:cxnLst/>
            <a:rect l="l" t="t" r="r" b="b"/>
            <a:pathLst>
              <a:path w="22498" h="4270" extrusionOk="0">
                <a:moveTo>
                  <a:pt x="93" y="0"/>
                </a:moveTo>
                <a:cubicBezTo>
                  <a:pt x="43" y="0"/>
                  <a:pt x="1" y="42"/>
                  <a:pt x="1" y="94"/>
                </a:cubicBezTo>
                <a:lnTo>
                  <a:pt x="1" y="4176"/>
                </a:lnTo>
                <a:cubicBezTo>
                  <a:pt x="1" y="4228"/>
                  <a:pt x="43" y="4270"/>
                  <a:pt x="93" y="4270"/>
                </a:cubicBezTo>
                <a:lnTo>
                  <a:pt x="22405" y="4270"/>
                </a:lnTo>
                <a:cubicBezTo>
                  <a:pt x="22456" y="4270"/>
                  <a:pt x="22498" y="4228"/>
                  <a:pt x="22498" y="4176"/>
                </a:cubicBezTo>
                <a:lnTo>
                  <a:pt x="22498" y="94"/>
                </a:lnTo>
                <a:cubicBezTo>
                  <a:pt x="22498" y="42"/>
                  <a:pt x="22456" y="0"/>
                  <a:pt x="22405" y="0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>
            <a:off x="4709880" y="3908160"/>
            <a:ext cx="751680" cy="60840"/>
          </a:xfrm>
          <a:custGeom>
            <a:avLst/>
            <a:gdLst/>
            <a:ahLst/>
            <a:cxnLst/>
            <a:rect l="l" t="t" r="r" b="b"/>
            <a:pathLst>
              <a:path w="24241" h="1994" extrusionOk="0">
                <a:moveTo>
                  <a:pt x="998" y="1"/>
                </a:moveTo>
                <a:cubicBezTo>
                  <a:pt x="447" y="2"/>
                  <a:pt x="2" y="448"/>
                  <a:pt x="0" y="996"/>
                </a:cubicBezTo>
                <a:cubicBezTo>
                  <a:pt x="2" y="1547"/>
                  <a:pt x="447" y="1992"/>
                  <a:pt x="998" y="1994"/>
                </a:cubicBezTo>
                <a:lnTo>
                  <a:pt x="23243" y="1994"/>
                </a:lnTo>
                <a:cubicBezTo>
                  <a:pt x="23793" y="1992"/>
                  <a:pt x="24239" y="1547"/>
                  <a:pt x="24240" y="996"/>
                </a:cubicBezTo>
                <a:cubicBezTo>
                  <a:pt x="24239" y="448"/>
                  <a:pt x="23793" y="2"/>
                  <a:pt x="23243" y="1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>
            <a:off x="4709880" y="4031640"/>
            <a:ext cx="751680" cy="60840"/>
          </a:xfrm>
          <a:custGeom>
            <a:avLst/>
            <a:gdLst/>
            <a:ahLst/>
            <a:cxnLst/>
            <a:rect l="l" t="t" r="r" b="b"/>
            <a:pathLst>
              <a:path w="24241" h="1996" extrusionOk="0">
                <a:moveTo>
                  <a:pt x="998" y="0"/>
                </a:moveTo>
                <a:cubicBezTo>
                  <a:pt x="447" y="2"/>
                  <a:pt x="2" y="448"/>
                  <a:pt x="0" y="998"/>
                </a:cubicBezTo>
                <a:cubicBezTo>
                  <a:pt x="2" y="1548"/>
                  <a:pt x="447" y="1994"/>
                  <a:pt x="998" y="1995"/>
                </a:cubicBezTo>
                <a:lnTo>
                  <a:pt x="23243" y="1995"/>
                </a:lnTo>
                <a:cubicBezTo>
                  <a:pt x="23793" y="1994"/>
                  <a:pt x="24239" y="1548"/>
                  <a:pt x="24240" y="998"/>
                </a:cubicBezTo>
                <a:cubicBezTo>
                  <a:pt x="24239" y="448"/>
                  <a:pt x="23793" y="2"/>
                  <a:pt x="23243" y="0"/>
                </a:cubicBezTo>
                <a:close/>
              </a:path>
            </a:pathLst>
          </a:custGeom>
          <a:solidFill>
            <a:schemeClr val="lt2"/>
          </a:solidFill>
          <a:ln w="190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220400">
            <a:off x="5112360" y="1891080"/>
            <a:ext cx="945720" cy="937800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220400">
            <a:off x="4669920" y="2889720"/>
            <a:ext cx="889560" cy="889560"/>
          </a:xfrm>
          <a:custGeom>
            <a:avLst/>
            <a:gdLst/>
            <a:ahLst/>
            <a:cxnLst/>
            <a:rect l="l" t="t" r="r" b="b"/>
            <a:pathLst>
              <a:path w="24034" h="24032" extrusionOk="0">
                <a:moveTo>
                  <a:pt x="12017" y="4775"/>
                </a:moveTo>
                <a:cubicBezTo>
                  <a:pt x="16016" y="4775"/>
                  <a:pt x="19258" y="8018"/>
                  <a:pt x="19258" y="12017"/>
                </a:cubicBezTo>
                <a:cubicBezTo>
                  <a:pt x="19258" y="16015"/>
                  <a:pt x="16016" y="19256"/>
                  <a:pt x="12019" y="19256"/>
                </a:cubicBezTo>
                <a:lnTo>
                  <a:pt x="12017" y="19256"/>
                </a:lnTo>
                <a:cubicBezTo>
                  <a:pt x="8019" y="19256"/>
                  <a:pt x="4778" y="16015"/>
                  <a:pt x="4778" y="12017"/>
                </a:cubicBezTo>
                <a:cubicBezTo>
                  <a:pt x="4778" y="8018"/>
                  <a:pt x="8019" y="4775"/>
                  <a:pt x="12017" y="4775"/>
                </a:cubicBezTo>
                <a:close/>
                <a:moveTo>
                  <a:pt x="10336" y="0"/>
                </a:moveTo>
                <a:cubicBezTo>
                  <a:pt x="9932" y="0"/>
                  <a:pt x="9604" y="327"/>
                  <a:pt x="9604" y="732"/>
                </a:cubicBezTo>
                <a:lnTo>
                  <a:pt x="9604" y="2689"/>
                </a:lnTo>
                <a:cubicBezTo>
                  <a:pt x="8734" y="2913"/>
                  <a:pt x="7902" y="3259"/>
                  <a:pt x="7128" y="3714"/>
                </a:cubicBezTo>
                <a:lnTo>
                  <a:pt x="5745" y="2330"/>
                </a:lnTo>
                <a:cubicBezTo>
                  <a:pt x="5602" y="2187"/>
                  <a:pt x="5415" y="2115"/>
                  <a:pt x="5228" y="2115"/>
                </a:cubicBezTo>
                <a:cubicBezTo>
                  <a:pt x="5040" y="2115"/>
                  <a:pt x="4853" y="2187"/>
                  <a:pt x="4710" y="2330"/>
                </a:cubicBezTo>
                <a:lnTo>
                  <a:pt x="2332" y="4708"/>
                </a:lnTo>
                <a:cubicBezTo>
                  <a:pt x="2046" y="4995"/>
                  <a:pt x="2046" y="5457"/>
                  <a:pt x="2332" y="5744"/>
                </a:cubicBezTo>
                <a:lnTo>
                  <a:pt x="3716" y="7128"/>
                </a:lnTo>
                <a:cubicBezTo>
                  <a:pt x="3260" y="7900"/>
                  <a:pt x="2915" y="8734"/>
                  <a:pt x="2691" y="9602"/>
                </a:cubicBezTo>
                <a:lnTo>
                  <a:pt x="734" y="9602"/>
                </a:lnTo>
                <a:cubicBezTo>
                  <a:pt x="329" y="9602"/>
                  <a:pt x="1" y="9930"/>
                  <a:pt x="1" y="10335"/>
                </a:cubicBezTo>
                <a:lnTo>
                  <a:pt x="1" y="13698"/>
                </a:lnTo>
                <a:cubicBezTo>
                  <a:pt x="1" y="14101"/>
                  <a:pt x="329" y="14430"/>
                  <a:pt x="734" y="14430"/>
                </a:cubicBezTo>
                <a:lnTo>
                  <a:pt x="2691" y="14430"/>
                </a:lnTo>
                <a:cubicBezTo>
                  <a:pt x="2915" y="15298"/>
                  <a:pt x="3260" y="16132"/>
                  <a:pt x="3716" y="16904"/>
                </a:cubicBezTo>
                <a:lnTo>
                  <a:pt x="2332" y="18289"/>
                </a:lnTo>
                <a:cubicBezTo>
                  <a:pt x="2046" y="18574"/>
                  <a:pt x="2046" y="19038"/>
                  <a:pt x="2332" y="19323"/>
                </a:cubicBezTo>
                <a:lnTo>
                  <a:pt x="4710" y="21701"/>
                </a:lnTo>
                <a:cubicBezTo>
                  <a:pt x="4853" y="21845"/>
                  <a:pt x="5040" y="21916"/>
                  <a:pt x="5228" y="21916"/>
                </a:cubicBezTo>
                <a:cubicBezTo>
                  <a:pt x="5415" y="21916"/>
                  <a:pt x="5602" y="21845"/>
                  <a:pt x="5745" y="21701"/>
                </a:cubicBezTo>
                <a:lnTo>
                  <a:pt x="7128" y="20318"/>
                </a:lnTo>
                <a:cubicBezTo>
                  <a:pt x="7902" y="20774"/>
                  <a:pt x="8736" y="21118"/>
                  <a:pt x="9604" y="21343"/>
                </a:cubicBezTo>
                <a:lnTo>
                  <a:pt x="9604" y="23299"/>
                </a:lnTo>
                <a:cubicBezTo>
                  <a:pt x="9604" y="23705"/>
                  <a:pt x="9932" y="24031"/>
                  <a:pt x="10336" y="24031"/>
                </a:cubicBezTo>
                <a:lnTo>
                  <a:pt x="13699" y="24031"/>
                </a:lnTo>
                <a:cubicBezTo>
                  <a:pt x="14104" y="24031"/>
                  <a:pt x="14432" y="23705"/>
                  <a:pt x="14432" y="23299"/>
                </a:cubicBezTo>
                <a:lnTo>
                  <a:pt x="14432" y="21343"/>
                </a:lnTo>
                <a:cubicBezTo>
                  <a:pt x="15300" y="21118"/>
                  <a:pt x="16134" y="20773"/>
                  <a:pt x="16906" y="20318"/>
                </a:cubicBezTo>
                <a:lnTo>
                  <a:pt x="18290" y="21701"/>
                </a:lnTo>
                <a:cubicBezTo>
                  <a:pt x="18433" y="21844"/>
                  <a:pt x="18620" y="21915"/>
                  <a:pt x="18808" y="21915"/>
                </a:cubicBezTo>
                <a:cubicBezTo>
                  <a:pt x="18995" y="21915"/>
                  <a:pt x="19182" y="21844"/>
                  <a:pt x="19326" y="21701"/>
                </a:cubicBezTo>
                <a:lnTo>
                  <a:pt x="21704" y="19323"/>
                </a:lnTo>
                <a:cubicBezTo>
                  <a:pt x="21989" y="19037"/>
                  <a:pt x="21989" y="18574"/>
                  <a:pt x="21704" y="18287"/>
                </a:cubicBezTo>
                <a:lnTo>
                  <a:pt x="20320" y="16904"/>
                </a:lnTo>
                <a:cubicBezTo>
                  <a:pt x="20775" y="16130"/>
                  <a:pt x="21121" y="15298"/>
                  <a:pt x="21345" y="14430"/>
                </a:cubicBezTo>
                <a:lnTo>
                  <a:pt x="23302" y="14430"/>
                </a:lnTo>
                <a:cubicBezTo>
                  <a:pt x="23705" y="14430"/>
                  <a:pt x="24034" y="14101"/>
                  <a:pt x="24034" y="13696"/>
                </a:cubicBezTo>
                <a:lnTo>
                  <a:pt x="24034" y="10334"/>
                </a:lnTo>
                <a:cubicBezTo>
                  <a:pt x="24034" y="9930"/>
                  <a:pt x="23705" y="9602"/>
                  <a:pt x="23302" y="9602"/>
                </a:cubicBezTo>
                <a:lnTo>
                  <a:pt x="21343" y="9602"/>
                </a:lnTo>
                <a:cubicBezTo>
                  <a:pt x="21121" y="8734"/>
                  <a:pt x="20775" y="7900"/>
                  <a:pt x="20320" y="7128"/>
                </a:cubicBezTo>
                <a:lnTo>
                  <a:pt x="21704" y="5744"/>
                </a:lnTo>
                <a:cubicBezTo>
                  <a:pt x="21989" y="5457"/>
                  <a:pt x="21989" y="4995"/>
                  <a:pt x="21704" y="4708"/>
                </a:cubicBezTo>
                <a:lnTo>
                  <a:pt x="19326" y="2330"/>
                </a:lnTo>
                <a:cubicBezTo>
                  <a:pt x="19182" y="2187"/>
                  <a:pt x="18995" y="2115"/>
                  <a:pt x="18808" y="2115"/>
                </a:cubicBezTo>
                <a:cubicBezTo>
                  <a:pt x="18620" y="2115"/>
                  <a:pt x="18433" y="2187"/>
                  <a:pt x="18290" y="2330"/>
                </a:cubicBezTo>
                <a:lnTo>
                  <a:pt x="16906" y="3714"/>
                </a:lnTo>
                <a:cubicBezTo>
                  <a:pt x="16133" y="3259"/>
                  <a:pt x="15300" y="2913"/>
                  <a:pt x="14430" y="2689"/>
                </a:cubicBezTo>
                <a:lnTo>
                  <a:pt x="14430" y="732"/>
                </a:lnTo>
                <a:cubicBezTo>
                  <a:pt x="14430" y="327"/>
                  <a:pt x="14104" y="0"/>
                  <a:pt x="136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220400">
            <a:off x="4120920" y="2058120"/>
            <a:ext cx="928440" cy="921600"/>
          </a:xfrm>
          <a:custGeom>
            <a:avLst/>
            <a:gdLst/>
            <a:ahLst/>
            <a:cxnLst/>
            <a:rect l="l" t="t" r="r" b="b"/>
            <a:pathLst>
              <a:path w="25669" h="25472" extrusionOk="0">
                <a:moveTo>
                  <a:pt x="12840" y="5002"/>
                </a:moveTo>
                <a:cubicBezTo>
                  <a:pt x="13949" y="5002"/>
                  <a:pt x="15075" y="5242"/>
                  <a:pt x="16144" y="5747"/>
                </a:cubicBezTo>
                <a:cubicBezTo>
                  <a:pt x="20003" y="7575"/>
                  <a:pt x="21651" y="12185"/>
                  <a:pt x="19822" y="16044"/>
                </a:cubicBezTo>
                <a:cubicBezTo>
                  <a:pt x="18501" y="18836"/>
                  <a:pt x="15726" y="20470"/>
                  <a:pt x="12830" y="20470"/>
                </a:cubicBezTo>
                <a:cubicBezTo>
                  <a:pt x="11721" y="20470"/>
                  <a:pt x="10595" y="20230"/>
                  <a:pt x="9525" y="19724"/>
                </a:cubicBezTo>
                <a:cubicBezTo>
                  <a:pt x="5666" y="17897"/>
                  <a:pt x="4018" y="13286"/>
                  <a:pt x="5845" y="9427"/>
                </a:cubicBezTo>
                <a:cubicBezTo>
                  <a:pt x="7167" y="6636"/>
                  <a:pt x="9944" y="5002"/>
                  <a:pt x="12840" y="5002"/>
                </a:cubicBezTo>
                <a:close/>
                <a:moveTo>
                  <a:pt x="10471" y="1"/>
                </a:moveTo>
                <a:cubicBezTo>
                  <a:pt x="10383" y="1"/>
                  <a:pt x="10294" y="16"/>
                  <a:pt x="10208" y="47"/>
                </a:cubicBezTo>
                <a:lnTo>
                  <a:pt x="6824" y="1256"/>
                </a:lnTo>
                <a:cubicBezTo>
                  <a:pt x="6417" y="1401"/>
                  <a:pt x="6206" y="1848"/>
                  <a:pt x="6351" y="2255"/>
                </a:cubicBezTo>
                <a:lnTo>
                  <a:pt x="7054" y="4223"/>
                </a:lnTo>
                <a:cubicBezTo>
                  <a:pt x="6262" y="4761"/>
                  <a:pt x="5548" y="5408"/>
                  <a:pt x="4934" y="6145"/>
                </a:cubicBezTo>
                <a:lnTo>
                  <a:pt x="3045" y="5249"/>
                </a:lnTo>
                <a:cubicBezTo>
                  <a:pt x="2937" y="5199"/>
                  <a:pt x="2823" y="5174"/>
                  <a:pt x="2711" y="5174"/>
                </a:cubicBezTo>
                <a:cubicBezTo>
                  <a:pt x="2418" y="5174"/>
                  <a:pt x="2137" y="5340"/>
                  <a:pt x="2004" y="5623"/>
                </a:cubicBezTo>
                <a:lnTo>
                  <a:pt x="467" y="8868"/>
                </a:lnTo>
                <a:cubicBezTo>
                  <a:pt x="282" y="9259"/>
                  <a:pt x="449" y="9725"/>
                  <a:pt x="840" y="9909"/>
                </a:cubicBezTo>
                <a:lnTo>
                  <a:pt x="2729" y="10804"/>
                </a:lnTo>
                <a:cubicBezTo>
                  <a:pt x="2548" y="11744"/>
                  <a:pt x="2500" y="12707"/>
                  <a:pt x="2587" y="13661"/>
                </a:cubicBezTo>
                <a:lnTo>
                  <a:pt x="619" y="14364"/>
                </a:lnTo>
                <a:cubicBezTo>
                  <a:pt x="212" y="14510"/>
                  <a:pt x="1" y="14957"/>
                  <a:pt x="145" y="15363"/>
                </a:cubicBezTo>
                <a:lnTo>
                  <a:pt x="1354" y="18747"/>
                </a:lnTo>
                <a:cubicBezTo>
                  <a:pt x="1467" y="19067"/>
                  <a:pt x="1768" y="19265"/>
                  <a:pt x="2089" y="19265"/>
                </a:cubicBezTo>
                <a:cubicBezTo>
                  <a:pt x="2177" y="19265"/>
                  <a:pt x="2266" y="19251"/>
                  <a:pt x="2353" y="19219"/>
                </a:cubicBezTo>
                <a:lnTo>
                  <a:pt x="4321" y="18516"/>
                </a:lnTo>
                <a:cubicBezTo>
                  <a:pt x="4859" y="19309"/>
                  <a:pt x="5506" y="20023"/>
                  <a:pt x="6243" y="20637"/>
                </a:cubicBezTo>
                <a:lnTo>
                  <a:pt x="5347" y="22526"/>
                </a:lnTo>
                <a:cubicBezTo>
                  <a:pt x="5163" y="22917"/>
                  <a:pt x="5330" y="23383"/>
                  <a:pt x="5721" y="23567"/>
                </a:cubicBezTo>
                <a:lnTo>
                  <a:pt x="8966" y="25104"/>
                </a:lnTo>
                <a:cubicBezTo>
                  <a:pt x="9074" y="25155"/>
                  <a:pt x="9188" y="25179"/>
                  <a:pt x="9300" y="25179"/>
                </a:cubicBezTo>
                <a:cubicBezTo>
                  <a:pt x="9593" y="25179"/>
                  <a:pt x="9874" y="25014"/>
                  <a:pt x="10007" y="24731"/>
                </a:cubicBezTo>
                <a:lnTo>
                  <a:pt x="10902" y="22842"/>
                </a:lnTo>
                <a:cubicBezTo>
                  <a:pt x="11540" y="22964"/>
                  <a:pt x="12187" y="23026"/>
                  <a:pt x="12836" y="23026"/>
                </a:cubicBezTo>
                <a:cubicBezTo>
                  <a:pt x="13144" y="23026"/>
                  <a:pt x="13452" y="23012"/>
                  <a:pt x="13759" y="22984"/>
                </a:cubicBezTo>
                <a:lnTo>
                  <a:pt x="14462" y="24952"/>
                </a:lnTo>
                <a:cubicBezTo>
                  <a:pt x="14577" y="25272"/>
                  <a:pt x="14878" y="25471"/>
                  <a:pt x="15200" y="25471"/>
                </a:cubicBezTo>
                <a:cubicBezTo>
                  <a:pt x="15286" y="25471"/>
                  <a:pt x="15375" y="25457"/>
                  <a:pt x="15461" y="25426"/>
                </a:cubicBezTo>
                <a:lnTo>
                  <a:pt x="18845" y="24217"/>
                </a:lnTo>
                <a:cubicBezTo>
                  <a:pt x="19252" y="24071"/>
                  <a:pt x="19463" y="23625"/>
                  <a:pt x="19318" y="23218"/>
                </a:cubicBezTo>
                <a:lnTo>
                  <a:pt x="18615" y="21250"/>
                </a:lnTo>
                <a:cubicBezTo>
                  <a:pt x="19407" y="20712"/>
                  <a:pt x="20121" y="20065"/>
                  <a:pt x="20735" y="19328"/>
                </a:cubicBezTo>
                <a:lnTo>
                  <a:pt x="22624" y="20223"/>
                </a:lnTo>
                <a:cubicBezTo>
                  <a:pt x="22732" y="20274"/>
                  <a:pt x="22846" y="20298"/>
                  <a:pt x="22958" y="20298"/>
                </a:cubicBezTo>
                <a:cubicBezTo>
                  <a:pt x="23251" y="20298"/>
                  <a:pt x="23532" y="20133"/>
                  <a:pt x="23665" y="19850"/>
                </a:cubicBezTo>
                <a:lnTo>
                  <a:pt x="25202" y="16604"/>
                </a:lnTo>
                <a:cubicBezTo>
                  <a:pt x="25387" y="16214"/>
                  <a:pt x="25220" y="15748"/>
                  <a:pt x="24829" y="15564"/>
                </a:cubicBezTo>
                <a:lnTo>
                  <a:pt x="22940" y="14668"/>
                </a:lnTo>
                <a:cubicBezTo>
                  <a:pt x="23121" y="13727"/>
                  <a:pt x="23169" y="12766"/>
                  <a:pt x="23082" y="11812"/>
                </a:cubicBezTo>
                <a:lnTo>
                  <a:pt x="25050" y="11107"/>
                </a:lnTo>
                <a:cubicBezTo>
                  <a:pt x="25457" y="10963"/>
                  <a:pt x="25668" y="10515"/>
                  <a:pt x="25523" y="10108"/>
                </a:cubicBezTo>
                <a:lnTo>
                  <a:pt x="24315" y="6726"/>
                </a:lnTo>
                <a:cubicBezTo>
                  <a:pt x="24201" y="6406"/>
                  <a:pt x="23898" y="6207"/>
                  <a:pt x="23577" y="6207"/>
                </a:cubicBezTo>
                <a:cubicBezTo>
                  <a:pt x="23491" y="6207"/>
                  <a:pt x="23402" y="6221"/>
                  <a:pt x="23316" y="6252"/>
                </a:cubicBezTo>
                <a:lnTo>
                  <a:pt x="21348" y="6956"/>
                </a:lnTo>
                <a:cubicBezTo>
                  <a:pt x="20810" y="6162"/>
                  <a:pt x="20163" y="5450"/>
                  <a:pt x="19426" y="4836"/>
                </a:cubicBezTo>
                <a:lnTo>
                  <a:pt x="20320" y="2947"/>
                </a:lnTo>
                <a:cubicBezTo>
                  <a:pt x="20506" y="2556"/>
                  <a:pt x="20339" y="2090"/>
                  <a:pt x="19948" y="1906"/>
                </a:cubicBezTo>
                <a:lnTo>
                  <a:pt x="16703" y="369"/>
                </a:lnTo>
                <a:cubicBezTo>
                  <a:pt x="16595" y="318"/>
                  <a:pt x="16481" y="294"/>
                  <a:pt x="16369" y="294"/>
                </a:cubicBezTo>
                <a:cubicBezTo>
                  <a:pt x="16076" y="294"/>
                  <a:pt x="15795" y="459"/>
                  <a:pt x="15662" y="742"/>
                </a:cubicBezTo>
                <a:lnTo>
                  <a:pt x="14767" y="2631"/>
                </a:lnTo>
                <a:cubicBezTo>
                  <a:pt x="14130" y="2508"/>
                  <a:pt x="13485" y="2447"/>
                  <a:pt x="12839" y="2447"/>
                </a:cubicBezTo>
                <a:cubicBezTo>
                  <a:pt x="12529" y="2447"/>
                  <a:pt x="12219" y="2461"/>
                  <a:pt x="11910" y="2489"/>
                </a:cubicBezTo>
                <a:lnTo>
                  <a:pt x="11207" y="521"/>
                </a:lnTo>
                <a:cubicBezTo>
                  <a:pt x="11092" y="200"/>
                  <a:pt x="10791" y="1"/>
                  <a:pt x="104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836600">
            <a:off x="4508640" y="1257480"/>
            <a:ext cx="858240" cy="858240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 flipH="1">
            <a:off x="6028644" y="1253073"/>
            <a:ext cx="772200" cy="33228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sp>
        <p:nvSpPr>
          <p:cNvPr id="566" name="Google Shape;566;p16"/>
          <p:cNvSpPr/>
          <p:nvPr/>
        </p:nvSpPr>
        <p:spPr>
          <a:xfrm>
            <a:off x="6123148" y="2714902"/>
            <a:ext cx="900720" cy="36396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sp>
        <p:nvSpPr>
          <p:cNvPr id="567" name="Google Shape;567;p16"/>
          <p:cNvSpPr/>
          <p:nvPr/>
        </p:nvSpPr>
        <p:spPr>
          <a:xfrm>
            <a:off x="5434560" y="3947760"/>
            <a:ext cx="881640" cy="39096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sp>
        <p:nvSpPr>
          <p:cNvPr id="568" name="Google Shape;568;p16"/>
          <p:cNvSpPr/>
          <p:nvPr/>
        </p:nvSpPr>
        <p:spPr>
          <a:xfrm rot="10800000">
            <a:off x="3371942" y="2089305"/>
            <a:ext cx="623395" cy="494843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sp>
        <p:nvSpPr>
          <p:cNvPr id="569" name="Google Shape;569;p16"/>
          <p:cNvSpPr/>
          <p:nvPr/>
        </p:nvSpPr>
        <p:spPr>
          <a:xfrm rot="10800000">
            <a:off x="3780250" y="3792456"/>
            <a:ext cx="933480" cy="28728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pic>
        <p:nvPicPr>
          <p:cNvPr id="571" name="Google Shape;57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9696" y="194541"/>
            <a:ext cx="2240640" cy="5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4014" y="2698417"/>
            <a:ext cx="2593800" cy="71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8A74F3F-F42A-4D43-9CEA-E3CA5DA6C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6" y="752893"/>
            <a:ext cx="1953904" cy="102580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5010859-83DC-4AE9-BB62-569AC2760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83" y="1350234"/>
            <a:ext cx="2293980" cy="764660"/>
          </a:xfrm>
          <a:prstGeom prst="rect">
            <a:avLst/>
          </a:prstGeom>
        </p:spPr>
      </p:pic>
      <p:pic>
        <p:nvPicPr>
          <p:cNvPr id="46" name="Google Shape;176;p3">
            <a:extLst>
              <a:ext uri="{FF2B5EF4-FFF2-40B4-BE49-F238E27FC236}">
                <a16:creationId xmlns:a16="http://schemas.microsoft.com/office/drawing/2014/main" id="{856D3529-5301-4043-A8C3-BA296A54AA9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37785" y="4896000"/>
            <a:ext cx="926123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Espace réservé du numéro de diapositive 5">
            <a:extLst>
              <a:ext uri="{FF2B5EF4-FFF2-40B4-BE49-F238E27FC236}">
                <a16:creationId xmlns:a16="http://schemas.microsoft.com/office/drawing/2014/main" id="{1AEB56E0-F48F-4F9E-A495-F34A49714DC7}"/>
              </a:ext>
            </a:extLst>
          </p:cNvPr>
          <p:cNvSpPr txBox="1">
            <a:spLocks/>
          </p:cNvSpPr>
          <p:nvPr/>
        </p:nvSpPr>
        <p:spPr>
          <a:xfrm>
            <a:off x="9504625" y="529538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17</a:t>
            </a:r>
          </a:p>
        </p:txBody>
      </p:sp>
      <p:pic>
        <p:nvPicPr>
          <p:cNvPr id="33" name="Google Shape;163;p2">
            <a:extLst>
              <a:ext uri="{FF2B5EF4-FFF2-40B4-BE49-F238E27FC236}">
                <a16:creationId xmlns:a16="http://schemas.microsoft.com/office/drawing/2014/main" id="{2B999C63-3EB4-4A43-8F63-7FC3B305AD4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51;p7">
            <a:extLst>
              <a:ext uri="{FF2B5EF4-FFF2-40B4-BE49-F238E27FC236}">
                <a16:creationId xmlns:a16="http://schemas.microsoft.com/office/drawing/2014/main" id="{3115462E-16F6-4FD8-AFB1-7DB2E2CB6FBD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Choix technologiques</a:t>
            </a:r>
          </a:p>
        </p:txBody>
      </p:sp>
      <p:pic>
        <p:nvPicPr>
          <p:cNvPr id="35" name="Google Shape;364;p7">
            <a:extLst>
              <a:ext uri="{FF2B5EF4-FFF2-40B4-BE49-F238E27FC236}">
                <a16:creationId xmlns:a16="http://schemas.microsoft.com/office/drawing/2014/main" id="{97588C7B-4F97-42FD-852B-BA01CDE0D71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1;p7">
            <a:extLst>
              <a:ext uri="{FF2B5EF4-FFF2-40B4-BE49-F238E27FC236}">
                <a16:creationId xmlns:a16="http://schemas.microsoft.com/office/drawing/2014/main" id="{17373181-C9F3-46FB-ABD7-6DBE385572EF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1/9</a:t>
            </a:r>
            <a:endParaRPr lang="fr-FR" sz="3024" dirty="0"/>
          </a:p>
        </p:txBody>
      </p:sp>
      <p:pic>
        <p:nvPicPr>
          <p:cNvPr id="39" name="Picture 4" descr="Arrow Direction House - Free image on Pixabay">
            <a:extLst>
              <a:ext uri="{FF2B5EF4-FFF2-40B4-BE49-F238E27FC236}">
                <a16:creationId xmlns:a16="http://schemas.microsoft.com/office/drawing/2014/main" id="{FE5012D0-84BB-437F-B019-5476ABFD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82;p4">
            <a:extLst>
              <a:ext uri="{FF2B5EF4-FFF2-40B4-BE49-F238E27FC236}">
                <a16:creationId xmlns:a16="http://schemas.microsoft.com/office/drawing/2014/main" id="{F362CCBA-3C04-4311-8667-5A14DAB849F1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65;p16">
            <a:extLst>
              <a:ext uri="{FF2B5EF4-FFF2-40B4-BE49-F238E27FC236}">
                <a16:creationId xmlns:a16="http://schemas.microsoft.com/office/drawing/2014/main" id="{DE7656F7-0010-46D1-9E31-860FF9C0A5E0}"/>
              </a:ext>
            </a:extLst>
          </p:cNvPr>
          <p:cNvSpPr/>
          <p:nvPr/>
        </p:nvSpPr>
        <p:spPr>
          <a:xfrm rot="5400000" flipH="1">
            <a:off x="4758547" y="779598"/>
            <a:ext cx="285930" cy="33228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sp>
      <p:pic>
        <p:nvPicPr>
          <p:cNvPr id="43" name="Picture 4" descr="Arrow Direction House - Free image on Pixabay">
            <a:extLst>
              <a:ext uri="{FF2B5EF4-FFF2-40B4-BE49-F238E27FC236}">
                <a16:creationId xmlns:a16="http://schemas.microsoft.com/office/drawing/2014/main" id="{9D7FB14F-2A25-49F1-94EE-D116536E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Arrow Direction House - Free image on Pixabay">
            <a:extLst>
              <a:ext uri="{FF2B5EF4-FFF2-40B4-BE49-F238E27FC236}">
                <a16:creationId xmlns:a16="http://schemas.microsoft.com/office/drawing/2014/main" id="{D87E1720-27DE-4402-9C2F-CFDADC6A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45" name="Picture 4" descr="Arrow Direction House - Free image on Pixabay">
            <a:extLst>
              <a:ext uri="{FF2B5EF4-FFF2-40B4-BE49-F238E27FC236}">
                <a16:creationId xmlns:a16="http://schemas.microsoft.com/office/drawing/2014/main" id="{5AB320AE-1045-4E2D-86E2-16796A09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48" name="Picture 4" descr="Arrow Direction House - Free image on Pixabay">
            <a:extLst>
              <a:ext uri="{FF2B5EF4-FFF2-40B4-BE49-F238E27FC236}">
                <a16:creationId xmlns:a16="http://schemas.microsoft.com/office/drawing/2014/main" id="{307B1032-CA16-4D31-8B03-24296AEC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5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49" name="Google Shape;182;p4">
            <a:extLst>
              <a:ext uri="{FF2B5EF4-FFF2-40B4-BE49-F238E27FC236}">
                <a16:creationId xmlns:a16="http://schemas.microsoft.com/office/drawing/2014/main" id="{CB8A46A2-3E53-40B9-8082-4DCC56473A9F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5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82;p4">
            <a:extLst>
              <a:ext uri="{FF2B5EF4-FFF2-40B4-BE49-F238E27FC236}">
                <a16:creationId xmlns:a16="http://schemas.microsoft.com/office/drawing/2014/main" id="{6D638919-890C-483F-A598-1047947E540F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60" name="Google Shape;182;p4">
            <a:extLst>
              <a:ext uri="{FF2B5EF4-FFF2-40B4-BE49-F238E27FC236}">
                <a16:creationId xmlns:a16="http://schemas.microsoft.com/office/drawing/2014/main" id="{59F87D6A-B60D-46C6-AE4B-2B397F1C7FC8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61" name="Google Shape;182;p4">
            <a:extLst>
              <a:ext uri="{FF2B5EF4-FFF2-40B4-BE49-F238E27FC236}">
                <a16:creationId xmlns:a16="http://schemas.microsoft.com/office/drawing/2014/main" id="{37B21831-C0C7-441E-ADA0-8D1359EAFE68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/>
          <p:nvPr/>
        </p:nvSpPr>
        <p:spPr>
          <a:xfrm>
            <a:off x="108173" y="141575"/>
            <a:ext cx="1295235" cy="863249"/>
          </a:xfrm>
          <a:custGeom>
            <a:avLst/>
            <a:gdLst/>
            <a:ahLst/>
            <a:cxnLst/>
            <a:rect l="l" t="t" r="r" b="b"/>
            <a:pathLst>
              <a:path w="3602" h="2402" extrusionOk="0">
                <a:moveTo>
                  <a:pt x="400" y="0"/>
                </a:moveTo>
                <a:cubicBezTo>
                  <a:pt x="200" y="0"/>
                  <a:pt x="0" y="200"/>
                  <a:pt x="0" y="400"/>
                </a:cubicBezTo>
                <a:lnTo>
                  <a:pt x="0" y="2000"/>
                </a:lnTo>
                <a:cubicBezTo>
                  <a:pt x="0" y="2200"/>
                  <a:pt x="200" y="2401"/>
                  <a:pt x="400" y="2401"/>
                </a:cubicBezTo>
                <a:lnTo>
                  <a:pt x="3200" y="2401"/>
                </a:lnTo>
                <a:cubicBezTo>
                  <a:pt x="3400" y="2401"/>
                  <a:pt x="3601" y="2200"/>
                  <a:pt x="3601" y="2000"/>
                </a:cubicBezTo>
                <a:lnTo>
                  <a:pt x="3601" y="400"/>
                </a:lnTo>
                <a:cubicBezTo>
                  <a:pt x="3601" y="200"/>
                  <a:pt x="3400" y="0"/>
                  <a:pt x="3200" y="0"/>
                </a:cubicBezTo>
                <a:lnTo>
                  <a:pt x="400" y="0"/>
                </a:lnTo>
              </a:path>
            </a:pathLst>
          </a:custGeom>
          <a:solidFill>
            <a:srgbClr val="EEEEEE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24" name="Google Shape;124;p2"/>
          <p:cNvSpPr/>
          <p:nvPr/>
        </p:nvSpPr>
        <p:spPr>
          <a:xfrm>
            <a:off x="252168" y="208533"/>
            <a:ext cx="1223237" cy="71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sz="3300" dirty="0"/>
              <a:t>Plan</a:t>
            </a:r>
            <a:endParaRPr sz="3300" dirty="0"/>
          </a:p>
        </p:txBody>
      </p:sp>
      <p:sp>
        <p:nvSpPr>
          <p:cNvPr id="125" name="Google Shape;125;p2"/>
          <p:cNvSpPr/>
          <p:nvPr/>
        </p:nvSpPr>
        <p:spPr>
          <a:xfrm>
            <a:off x="433602" y="1656041"/>
            <a:ext cx="9068383" cy="32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26" name="Google Shape;126;p2"/>
          <p:cNvSpPr/>
          <p:nvPr/>
        </p:nvSpPr>
        <p:spPr>
          <a:xfrm>
            <a:off x="5705257" y="4272070"/>
            <a:ext cx="3319804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3"/>
          </a:solidFill>
          <a:ln w="190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"/>
          <p:cNvSpPr/>
          <p:nvPr/>
        </p:nvSpPr>
        <p:spPr>
          <a:xfrm>
            <a:off x="5705257" y="2213662"/>
            <a:ext cx="3319804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F9000"/>
          </a:solidFill>
          <a:ln w="190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2"/>
          <p:cNvSpPr/>
          <p:nvPr/>
        </p:nvSpPr>
        <p:spPr>
          <a:xfrm>
            <a:off x="5705256" y="3254744"/>
            <a:ext cx="3579272" cy="457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84F5B"/>
          </a:solidFill>
          <a:ln w="19075" cap="flat" cmpd="sng">
            <a:solidFill>
              <a:srgbClr val="C84F5B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"/>
          <p:cNvSpPr/>
          <p:nvPr/>
        </p:nvSpPr>
        <p:spPr>
          <a:xfrm>
            <a:off x="915624" y="4272070"/>
            <a:ext cx="3319804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190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"/>
          <p:cNvSpPr/>
          <p:nvPr/>
        </p:nvSpPr>
        <p:spPr>
          <a:xfrm>
            <a:off x="915624" y="2213662"/>
            <a:ext cx="3319804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"/>
          <p:cNvSpPr/>
          <p:nvPr/>
        </p:nvSpPr>
        <p:spPr>
          <a:xfrm>
            <a:off x="915624" y="3254746"/>
            <a:ext cx="3319804" cy="3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"/>
          <p:cNvSpPr/>
          <p:nvPr/>
        </p:nvSpPr>
        <p:spPr>
          <a:xfrm>
            <a:off x="811949" y="3886163"/>
            <a:ext cx="1963131" cy="42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3" name="Google Shape;133;p2"/>
          <p:cNvSpPr/>
          <p:nvPr/>
        </p:nvSpPr>
        <p:spPr>
          <a:xfrm>
            <a:off x="811949" y="4233191"/>
            <a:ext cx="1963131" cy="5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4" name="Google Shape;134;p2"/>
          <p:cNvSpPr/>
          <p:nvPr/>
        </p:nvSpPr>
        <p:spPr>
          <a:xfrm>
            <a:off x="1569492" y="1784912"/>
            <a:ext cx="1223357" cy="42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5" name="Google Shape;135;p2"/>
          <p:cNvSpPr/>
          <p:nvPr/>
        </p:nvSpPr>
        <p:spPr>
          <a:xfrm>
            <a:off x="1298981" y="2852274"/>
            <a:ext cx="1476248" cy="42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6" name="Google Shape;136;p2"/>
          <p:cNvSpPr/>
          <p:nvPr/>
        </p:nvSpPr>
        <p:spPr>
          <a:xfrm>
            <a:off x="1508883" y="4391945"/>
            <a:ext cx="1945432" cy="53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"/>
          <p:cNvSpPr/>
          <p:nvPr/>
        </p:nvSpPr>
        <p:spPr>
          <a:xfrm>
            <a:off x="5648739" y="2738883"/>
            <a:ext cx="997161" cy="996447"/>
          </a:xfrm>
          <a:custGeom>
            <a:avLst/>
            <a:gdLst/>
            <a:ahLst/>
            <a:cxnLst/>
            <a:rect l="l" t="t" r="r" b="b"/>
            <a:pathLst>
              <a:path w="4619" h="4615" extrusionOk="0">
                <a:moveTo>
                  <a:pt x="2311" y="1"/>
                </a:moveTo>
                <a:cubicBezTo>
                  <a:pt x="1045" y="1"/>
                  <a:pt x="0" y="1041"/>
                  <a:pt x="0" y="2308"/>
                </a:cubicBezTo>
                <a:cubicBezTo>
                  <a:pt x="0" y="3575"/>
                  <a:pt x="1045" y="4614"/>
                  <a:pt x="2311" y="4614"/>
                </a:cubicBezTo>
                <a:cubicBezTo>
                  <a:pt x="3578" y="4614"/>
                  <a:pt x="4618" y="3575"/>
                  <a:pt x="4618" y="2308"/>
                </a:cubicBezTo>
                <a:cubicBezTo>
                  <a:pt x="4618" y="1041"/>
                  <a:pt x="3578" y="1"/>
                  <a:pt x="2311" y="1"/>
                </a:cubicBezTo>
                <a:close/>
              </a:path>
            </a:pathLst>
          </a:custGeom>
          <a:gradFill>
            <a:gsLst>
              <a:gs pos="0">
                <a:srgbClr val="D1817E"/>
              </a:gs>
              <a:gs pos="100000">
                <a:srgbClr val="903F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8" name="Google Shape;138;p2"/>
          <p:cNvSpPr/>
          <p:nvPr/>
        </p:nvSpPr>
        <p:spPr>
          <a:xfrm>
            <a:off x="5735136" y="2828520"/>
            <a:ext cx="825455" cy="821135"/>
          </a:xfrm>
          <a:custGeom>
            <a:avLst/>
            <a:gdLst/>
            <a:ahLst/>
            <a:cxnLst/>
            <a:rect l="l" t="t" r="r" b="b"/>
            <a:pathLst>
              <a:path w="3825" h="3806" extrusionOk="0">
                <a:moveTo>
                  <a:pt x="1912" y="0"/>
                </a:moveTo>
                <a:cubicBezTo>
                  <a:pt x="873" y="0"/>
                  <a:pt x="1" y="854"/>
                  <a:pt x="1" y="1894"/>
                </a:cubicBezTo>
                <a:cubicBezTo>
                  <a:pt x="1" y="2952"/>
                  <a:pt x="873" y="3805"/>
                  <a:pt x="1912" y="3805"/>
                </a:cubicBezTo>
                <a:cubicBezTo>
                  <a:pt x="2970" y="3805"/>
                  <a:pt x="3824" y="2952"/>
                  <a:pt x="3824" y="1894"/>
                </a:cubicBezTo>
                <a:cubicBezTo>
                  <a:pt x="3824" y="854"/>
                  <a:pt x="2970" y="0"/>
                  <a:pt x="19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39" name="Google Shape;139;p2"/>
          <p:cNvSpPr/>
          <p:nvPr/>
        </p:nvSpPr>
        <p:spPr>
          <a:xfrm>
            <a:off x="3311701" y="2738883"/>
            <a:ext cx="997161" cy="996447"/>
          </a:xfrm>
          <a:custGeom>
            <a:avLst/>
            <a:gdLst/>
            <a:ahLst/>
            <a:cxnLst/>
            <a:rect l="l" t="t" r="r" b="b"/>
            <a:pathLst>
              <a:path w="4619" h="4615" extrusionOk="0">
                <a:moveTo>
                  <a:pt x="2312" y="1"/>
                </a:moveTo>
                <a:cubicBezTo>
                  <a:pt x="1041" y="1"/>
                  <a:pt x="1" y="1041"/>
                  <a:pt x="1" y="2308"/>
                </a:cubicBezTo>
                <a:cubicBezTo>
                  <a:pt x="1" y="3575"/>
                  <a:pt x="1041" y="4614"/>
                  <a:pt x="2312" y="4614"/>
                </a:cubicBezTo>
                <a:cubicBezTo>
                  <a:pt x="3579" y="4614"/>
                  <a:pt x="4619" y="3575"/>
                  <a:pt x="4619" y="2308"/>
                </a:cubicBezTo>
                <a:cubicBezTo>
                  <a:pt x="4619" y="1041"/>
                  <a:pt x="3579" y="1"/>
                  <a:pt x="2312" y="1"/>
                </a:cubicBezTo>
                <a:close/>
              </a:path>
            </a:pathLst>
          </a:cu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0" name="Google Shape;140;p2"/>
          <p:cNvSpPr/>
          <p:nvPr/>
        </p:nvSpPr>
        <p:spPr>
          <a:xfrm>
            <a:off x="3398098" y="2828520"/>
            <a:ext cx="820046" cy="821135"/>
          </a:xfrm>
          <a:custGeom>
            <a:avLst/>
            <a:gdLst/>
            <a:ahLst/>
            <a:cxnLst/>
            <a:rect l="l" t="t" r="r" b="b"/>
            <a:pathLst>
              <a:path w="3801" h="3806" extrusionOk="0">
                <a:moveTo>
                  <a:pt x="1912" y="0"/>
                </a:moveTo>
                <a:cubicBezTo>
                  <a:pt x="849" y="0"/>
                  <a:pt x="0" y="854"/>
                  <a:pt x="0" y="1894"/>
                </a:cubicBezTo>
                <a:cubicBezTo>
                  <a:pt x="0" y="2952"/>
                  <a:pt x="849" y="3805"/>
                  <a:pt x="1912" y="3805"/>
                </a:cubicBezTo>
                <a:cubicBezTo>
                  <a:pt x="2952" y="3805"/>
                  <a:pt x="3801" y="2952"/>
                  <a:pt x="3801" y="1894"/>
                </a:cubicBezTo>
                <a:cubicBezTo>
                  <a:pt x="3801" y="854"/>
                  <a:pt x="2952" y="0"/>
                  <a:pt x="19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1" name="Google Shape;141;p2"/>
          <p:cNvSpPr/>
          <p:nvPr/>
        </p:nvSpPr>
        <p:spPr>
          <a:xfrm>
            <a:off x="3885521" y="1719040"/>
            <a:ext cx="996081" cy="997161"/>
          </a:xfrm>
          <a:custGeom>
            <a:avLst/>
            <a:gdLst/>
            <a:ahLst/>
            <a:cxnLst/>
            <a:rect l="l" t="t" r="r" b="b"/>
            <a:pathLst>
              <a:path w="4614" h="4619" extrusionOk="0">
                <a:moveTo>
                  <a:pt x="2307" y="1"/>
                </a:moveTo>
                <a:cubicBezTo>
                  <a:pt x="1040" y="1"/>
                  <a:pt x="1" y="1040"/>
                  <a:pt x="1" y="2312"/>
                </a:cubicBezTo>
                <a:cubicBezTo>
                  <a:pt x="1" y="3579"/>
                  <a:pt x="1040" y="4619"/>
                  <a:pt x="2307" y="4619"/>
                </a:cubicBezTo>
                <a:cubicBezTo>
                  <a:pt x="3574" y="4619"/>
                  <a:pt x="4614" y="3579"/>
                  <a:pt x="4614" y="2312"/>
                </a:cubicBezTo>
                <a:cubicBezTo>
                  <a:pt x="4614" y="1040"/>
                  <a:pt x="3574" y="1"/>
                  <a:pt x="2307" y="1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2" name="Google Shape;142;p2"/>
          <p:cNvSpPr/>
          <p:nvPr/>
        </p:nvSpPr>
        <p:spPr>
          <a:xfrm>
            <a:off x="3913960" y="1806877"/>
            <a:ext cx="939206" cy="822213"/>
          </a:xfrm>
          <a:custGeom>
            <a:avLst/>
            <a:gdLst/>
            <a:ahLst/>
            <a:cxnLst/>
            <a:rect l="l" t="t" r="r" b="b"/>
            <a:pathLst>
              <a:path w="4351" h="3811" extrusionOk="0">
                <a:moveTo>
                  <a:pt x="2173" y="1"/>
                </a:moveTo>
                <a:cubicBezTo>
                  <a:pt x="1853" y="1"/>
                  <a:pt x="1529" y="83"/>
                  <a:pt x="1231" y="258"/>
                </a:cubicBezTo>
                <a:cubicBezTo>
                  <a:pt x="300" y="789"/>
                  <a:pt x="0" y="1942"/>
                  <a:pt x="527" y="2850"/>
                </a:cubicBezTo>
                <a:cubicBezTo>
                  <a:pt x="882" y="3469"/>
                  <a:pt x="1514" y="3810"/>
                  <a:pt x="2166" y="3810"/>
                </a:cubicBezTo>
                <a:cubicBezTo>
                  <a:pt x="2490" y="3810"/>
                  <a:pt x="2818" y="3726"/>
                  <a:pt x="3120" y="3550"/>
                </a:cubicBezTo>
                <a:cubicBezTo>
                  <a:pt x="4028" y="3018"/>
                  <a:pt x="4350" y="1865"/>
                  <a:pt x="3819" y="957"/>
                </a:cubicBezTo>
                <a:cubicBezTo>
                  <a:pt x="3465" y="347"/>
                  <a:pt x="2828" y="1"/>
                  <a:pt x="21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3" name="Google Shape;143;p2"/>
          <p:cNvSpPr/>
          <p:nvPr/>
        </p:nvSpPr>
        <p:spPr>
          <a:xfrm>
            <a:off x="5055480" y="1719040"/>
            <a:ext cx="993206" cy="997161"/>
          </a:xfrm>
          <a:custGeom>
            <a:avLst/>
            <a:gdLst/>
            <a:ahLst/>
            <a:cxnLst/>
            <a:rect l="l" t="t" r="r" b="b"/>
            <a:pathLst>
              <a:path w="4601" h="4619" extrusionOk="0">
                <a:moveTo>
                  <a:pt x="2289" y="1"/>
                </a:moveTo>
                <a:cubicBezTo>
                  <a:pt x="1022" y="1"/>
                  <a:pt x="1" y="1040"/>
                  <a:pt x="1" y="2312"/>
                </a:cubicBezTo>
                <a:cubicBezTo>
                  <a:pt x="1" y="3579"/>
                  <a:pt x="1022" y="4619"/>
                  <a:pt x="2289" y="4619"/>
                </a:cubicBezTo>
                <a:cubicBezTo>
                  <a:pt x="3579" y="4619"/>
                  <a:pt x="4600" y="3579"/>
                  <a:pt x="4600" y="2312"/>
                </a:cubicBezTo>
                <a:cubicBezTo>
                  <a:pt x="4600" y="1040"/>
                  <a:pt x="3579" y="1"/>
                  <a:pt x="2289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4" name="Google Shape;144;p2"/>
          <p:cNvSpPr/>
          <p:nvPr/>
        </p:nvSpPr>
        <p:spPr>
          <a:xfrm>
            <a:off x="5083919" y="1806877"/>
            <a:ext cx="936325" cy="822213"/>
          </a:xfrm>
          <a:custGeom>
            <a:avLst/>
            <a:gdLst/>
            <a:ahLst/>
            <a:cxnLst/>
            <a:rect l="l" t="t" r="r" b="b"/>
            <a:pathLst>
              <a:path w="4337" h="3811" extrusionOk="0">
                <a:moveTo>
                  <a:pt x="2177" y="1"/>
                </a:moveTo>
                <a:cubicBezTo>
                  <a:pt x="1516" y="1"/>
                  <a:pt x="870" y="347"/>
                  <a:pt x="513" y="957"/>
                </a:cubicBezTo>
                <a:cubicBezTo>
                  <a:pt x="0" y="1865"/>
                  <a:pt x="305" y="3018"/>
                  <a:pt x="1213" y="3550"/>
                </a:cubicBezTo>
                <a:cubicBezTo>
                  <a:pt x="1514" y="3726"/>
                  <a:pt x="1845" y="3810"/>
                  <a:pt x="2171" y="3810"/>
                </a:cubicBezTo>
                <a:cubicBezTo>
                  <a:pt x="2828" y="3810"/>
                  <a:pt x="3469" y="3469"/>
                  <a:pt x="3824" y="2850"/>
                </a:cubicBezTo>
                <a:cubicBezTo>
                  <a:pt x="4337" y="1942"/>
                  <a:pt x="4032" y="789"/>
                  <a:pt x="3124" y="258"/>
                </a:cubicBezTo>
                <a:cubicBezTo>
                  <a:pt x="2826" y="83"/>
                  <a:pt x="2500" y="1"/>
                  <a:pt x="21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5" name="Google Shape;145;p2"/>
          <p:cNvSpPr/>
          <p:nvPr/>
        </p:nvSpPr>
        <p:spPr>
          <a:xfrm>
            <a:off x="5075999" y="3757648"/>
            <a:ext cx="997161" cy="997161"/>
          </a:xfrm>
          <a:custGeom>
            <a:avLst/>
            <a:gdLst/>
            <a:ahLst/>
            <a:cxnLst/>
            <a:rect l="l" t="t" r="r" b="b"/>
            <a:pathLst>
              <a:path w="4619" h="4619" extrusionOk="0">
                <a:moveTo>
                  <a:pt x="2308" y="1"/>
                </a:moveTo>
                <a:cubicBezTo>
                  <a:pt x="1041" y="1"/>
                  <a:pt x="1" y="1041"/>
                  <a:pt x="1" y="2312"/>
                </a:cubicBezTo>
                <a:cubicBezTo>
                  <a:pt x="1" y="3579"/>
                  <a:pt x="1041" y="4619"/>
                  <a:pt x="2308" y="4619"/>
                </a:cubicBezTo>
                <a:cubicBezTo>
                  <a:pt x="3579" y="4619"/>
                  <a:pt x="4619" y="3579"/>
                  <a:pt x="4619" y="2312"/>
                </a:cubicBezTo>
                <a:cubicBezTo>
                  <a:pt x="4619" y="1041"/>
                  <a:pt x="3579" y="1"/>
                  <a:pt x="2308" y="1"/>
                </a:cubicBezTo>
                <a:close/>
              </a:path>
            </a:pathLst>
          </a:cu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6" name="Google Shape;146;p2"/>
          <p:cNvSpPr/>
          <p:nvPr/>
        </p:nvSpPr>
        <p:spPr>
          <a:xfrm>
            <a:off x="5104438" y="3845485"/>
            <a:ext cx="940286" cy="821493"/>
          </a:xfrm>
          <a:custGeom>
            <a:avLst/>
            <a:gdLst/>
            <a:ahLst/>
            <a:cxnLst/>
            <a:rect l="l" t="t" r="r" b="b"/>
            <a:pathLst>
              <a:path w="4356" h="3807" extrusionOk="0">
                <a:moveTo>
                  <a:pt x="2173" y="1"/>
                </a:moveTo>
                <a:cubicBezTo>
                  <a:pt x="1853" y="1"/>
                  <a:pt x="1529" y="83"/>
                  <a:pt x="1231" y="258"/>
                </a:cubicBezTo>
                <a:cubicBezTo>
                  <a:pt x="323" y="789"/>
                  <a:pt x="1" y="1942"/>
                  <a:pt x="532" y="2850"/>
                </a:cubicBezTo>
                <a:cubicBezTo>
                  <a:pt x="889" y="3461"/>
                  <a:pt x="1527" y="3806"/>
                  <a:pt x="2182" y="3806"/>
                </a:cubicBezTo>
                <a:cubicBezTo>
                  <a:pt x="2502" y="3806"/>
                  <a:pt x="2827" y="3724"/>
                  <a:pt x="3125" y="3550"/>
                </a:cubicBezTo>
                <a:cubicBezTo>
                  <a:pt x="4033" y="3018"/>
                  <a:pt x="4355" y="1865"/>
                  <a:pt x="3824" y="957"/>
                </a:cubicBezTo>
                <a:cubicBezTo>
                  <a:pt x="3467" y="347"/>
                  <a:pt x="2829" y="1"/>
                  <a:pt x="21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7" name="Google Shape;147;p2"/>
          <p:cNvSpPr/>
          <p:nvPr/>
        </p:nvSpPr>
        <p:spPr>
          <a:xfrm>
            <a:off x="3910001" y="3757648"/>
            <a:ext cx="992126" cy="997161"/>
          </a:xfrm>
          <a:custGeom>
            <a:avLst/>
            <a:gdLst/>
            <a:ahLst/>
            <a:cxnLst/>
            <a:rect l="l" t="t" r="r" b="b"/>
            <a:pathLst>
              <a:path w="4596" h="4619" extrusionOk="0">
                <a:moveTo>
                  <a:pt x="2289" y="1"/>
                </a:moveTo>
                <a:cubicBezTo>
                  <a:pt x="1022" y="1"/>
                  <a:pt x="0" y="1041"/>
                  <a:pt x="0" y="2312"/>
                </a:cubicBezTo>
                <a:cubicBezTo>
                  <a:pt x="0" y="3579"/>
                  <a:pt x="1022" y="4619"/>
                  <a:pt x="2289" y="4619"/>
                </a:cubicBezTo>
                <a:cubicBezTo>
                  <a:pt x="3574" y="4619"/>
                  <a:pt x="4595" y="3579"/>
                  <a:pt x="4595" y="2312"/>
                </a:cubicBezTo>
                <a:cubicBezTo>
                  <a:pt x="4595" y="1041"/>
                  <a:pt x="3574" y="1"/>
                  <a:pt x="2289" y="1"/>
                </a:cubicBezTo>
                <a:close/>
              </a:path>
            </a:pathLst>
          </a:cu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8" name="Google Shape;148;p2"/>
          <p:cNvSpPr/>
          <p:nvPr/>
        </p:nvSpPr>
        <p:spPr>
          <a:xfrm>
            <a:off x="3938439" y="3845485"/>
            <a:ext cx="935245" cy="821493"/>
          </a:xfrm>
          <a:custGeom>
            <a:avLst/>
            <a:gdLst/>
            <a:ahLst/>
            <a:cxnLst/>
            <a:rect l="l" t="t" r="r" b="b"/>
            <a:pathLst>
              <a:path w="4333" h="3807" extrusionOk="0">
                <a:moveTo>
                  <a:pt x="2173" y="1"/>
                </a:moveTo>
                <a:cubicBezTo>
                  <a:pt x="1512" y="1"/>
                  <a:pt x="866" y="347"/>
                  <a:pt x="509" y="957"/>
                </a:cubicBezTo>
                <a:cubicBezTo>
                  <a:pt x="1" y="1865"/>
                  <a:pt x="300" y="3018"/>
                  <a:pt x="1209" y="3550"/>
                </a:cubicBezTo>
                <a:cubicBezTo>
                  <a:pt x="1507" y="3724"/>
                  <a:pt x="1833" y="3806"/>
                  <a:pt x="2156" y="3806"/>
                </a:cubicBezTo>
                <a:cubicBezTo>
                  <a:pt x="2818" y="3806"/>
                  <a:pt x="3466" y="3461"/>
                  <a:pt x="3820" y="2850"/>
                </a:cubicBezTo>
                <a:cubicBezTo>
                  <a:pt x="4333" y="1942"/>
                  <a:pt x="4028" y="789"/>
                  <a:pt x="3120" y="258"/>
                </a:cubicBezTo>
                <a:cubicBezTo>
                  <a:pt x="2822" y="83"/>
                  <a:pt x="2496" y="1"/>
                  <a:pt x="21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2"/>
          <p:cNvSpPr/>
          <p:nvPr/>
        </p:nvSpPr>
        <p:spPr>
          <a:xfrm>
            <a:off x="4180463" y="2009399"/>
            <a:ext cx="406186" cy="406186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1700"/>
          </a:p>
        </p:txBody>
      </p:sp>
      <p:sp>
        <p:nvSpPr>
          <p:cNvPr id="150" name="Google Shape;150;p2"/>
          <p:cNvSpPr/>
          <p:nvPr/>
        </p:nvSpPr>
        <p:spPr>
          <a:xfrm>
            <a:off x="5348869" y="2009549"/>
            <a:ext cx="406186" cy="406186"/>
          </a:xfrm>
          <a:prstGeom prst="ellipse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700" dirty="0"/>
          </a:p>
        </p:txBody>
      </p:sp>
      <p:sp>
        <p:nvSpPr>
          <p:cNvPr id="151" name="Google Shape;151;p2"/>
          <p:cNvSpPr/>
          <p:nvPr/>
        </p:nvSpPr>
        <p:spPr>
          <a:xfrm>
            <a:off x="5944289" y="3034073"/>
            <a:ext cx="406186" cy="406186"/>
          </a:xfrm>
          <a:prstGeom prst="ellipse">
            <a:avLst/>
          </a:prstGeom>
          <a:gradFill>
            <a:gsLst>
              <a:gs pos="0">
                <a:srgbClr val="D1817E"/>
              </a:gs>
              <a:gs pos="100000">
                <a:srgbClr val="903F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700" dirty="0"/>
          </a:p>
        </p:txBody>
      </p:sp>
      <p:sp>
        <p:nvSpPr>
          <p:cNvPr id="152" name="Google Shape;152;p2"/>
          <p:cNvSpPr/>
          <p:nvPr/>
        </p:nvSpPr>
        <p:spPr>
          <a:xfrm>
            <a:off x="3607250" y="3034073"/>
            <a:ext cx="406186" cy="406186"/>
          </a:xfrm>
          <a:prstGeom prst="ellipse">
            <a:avLst/>
          </a:prstGeom>
          <a:gradFill>
            <a:gsLst>
              <a:gs pos="0">
                <a:srgbClr val="A28DBB"/>
              </a:gs>
              <a:gs pos="100000">
                <a:srgbClr val="61517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1700"/>
          </a:p>
        </p:txBody>
      </p:sp>
      <p:sp>
        <p:nvSpPr>
          <p:cNvPr id="153" name="Google Shape;153;p2"/>
          <p:cNvSpPr/>
          <p:nvPr/>
        </p:nvSpPr>
        <p:spPr>
          <a:xfrm>
            <a:off x="5371548" y="4058598"/>
            <a:ext cx="406186" cy="406186"/>
          </a:xfrm>
          <a:prstGeom prst="ellipse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700" dirty="0"/>
          </a:p>
        </p:txBody>
      </p:sp>
      <p:sp>
        <p:nvSpPr>
          <p:cNvPr id="154" name="Google Shape;154;p2"/>
          <p:cNvSpPr/>
          <p:nvPr/>
        </p:nvSpPr>
        <p:spPr>
          <a:xfrm>
            <a:off x="4203029" y="4058598"/>
            <a:ext cx="406186" cy="406186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91422" rIns="0" bIns="91422" anchor="ctr" anchorCtr="0">
            <a:noAutofit/>
          </a:bodyPr>
          <a:lstStyle/>
          <a:p>
            <a:pPr algn="ctr"/>
            <a:r>
              <a:rPr lang="fr-FR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700" dirty="0"/>
          </a:p>
        </p:txBody>
      </p:sp>
      <p:sp>
        <p:nvSpPr>
          <p:cNvPr id="155" name="Google Shape;155;p2"/>
          <p:cNvSpPr/>
          <p:nvPr/>
        </p:nvSpPr>
        <p:spPr>
          <a:xfrm>
            <a:off x="1298982" y="2796276"/>
            <a:ext cx="2226822" cy="82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599" dirty="0">
                <a:solidFill>
                  <a:schemeClr val="dk1"/>
                </a:solidFill>
              </a:rPr>
              <a:t>Réalisation</a:t>
            </a:r>
            <a:endParaRPr sz="2599" dirty="0"/>
          </a:p>
        </p:txBody>
      </p:sp>
      <p:sp>
        <p:nvSpPr>
          <p:cNvPr id="156" name="Google Shape;156;p2"/>
          <p:cNvSpPr/>
          <p:nvPr/>
        </p:nvSpPr>
        <p:spPr>
          <a:xfrm>
            <a:off x="1404128" y="3788247"/>
            <a:ext cx="2338118" cy="4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599" dirty="0">
                <a:solidFill>
                  <a:schemeClr val="dk1"/>
                </a:solidFill>
              </a:rPr>
              <a:t>Conception</a:t>
            </a:r>
            <a:endParaRPr sz="2599" dirty="0"/>
          </a:p>
        </p:txBody>
      </p:sp>
      <p:sp>
        <p:nvSpPr>
          <p:cNvPr id="157" name="Google Shape;157;p2"/>
          <p:cNvSpPr/>
          <p:nvPr/>
        </p:nvSpPr>
        <p:spPr>
          <a:xfrm>
            <a:off x="6192683" y="3815965"/>
            <a:ext cx="1945432" cy="4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58" name="Google Shape;158;p2"/>
          <p:cNvSpPr/>
          <p:nvPr/>
        </p:nvSpPr>
        <p:spPr>
          <a:xfrm>
            <a:off x="1135274" y="1755651"/>
            <a:ext cx="2880499" cy="99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2599" dirty="0">
                <a:solidFill>
                  <a:schemeClr val="dk1"/>
                </a:solidFill>
              </a:rPr>
              <a:t>Conclusion et perspectives</a:t>
            </a:r>
            <a:endParaRPr sz="2599" dirty="0"/>
          </a:p>
        </p:txBody>
      </p:sp>
      <p:sp>
        <p:nvSpPr>
          <p:cNvPr id="159" name="Google Shape;159;p2"/>
          <p:cNvSpPr/>
          <p:nvPr/>
        </p:nvSpPr>
        <p:spPr>
          <a:xfrm>
            <a:off x="6227959" y="1728039"/>
            <a:ext cx="3815566" cy="403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599" dirty="0">
                <a:solidFill>
                  <a:schemeClr val="dk1"/>
                </a:solidFill>
              </a:rPr>
              <a:t>Introduction</a:t>
            </a:r>
            <a:endParaRPr sz="2599" dirty="0"/>
          </a:p>
        </p:txBody>
      </p:sp>
      <p:sp>
        <p:nvSpPr>
          <p:cNvPr id="160" name="Google Shape;160;p2"/>
          <p:cNvSpPr/>
          <p:nvPr/>
        </p:nvSpPr>
        <p:spPr>
          <a:xfrm>
            <a:off x="6731941" y="2744283"/>
            <a:ext cx="1855435" cy="4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161" name="Google Shape;161;p2"/>
          <p:cNvSpPr/>
          <p:nvPr/>
        </p:nvSpPr>
        <p:spPr>
          <a:xfrm>
            <a:off x="6111443" y="3837427"/>
            <a:ext cx="2494353" cy="95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 algn="ctr"/>
            <a:r>
              <a:rPr lang="fr-FR" sz="2599" dirty="0">
                <a:solidFill>
                  <a:schemeClr val="dk1"/>
                </a:solidFill>
              </a:rPr>
              <a:t>Solution proposée</a:t>
            </a:r>
            <a:endParaRPr sz="2599" dirty="0"/>
          </a:p>
        </p:txBody>
      </p:sp>
      <p:sp>
        <p:nvSpPr>
          <p:cNvPr id="162" name="Google Shape;162;p2"/>
          <p:cNvSpPr/>
          <p:nvPr/>
        </p:nvSpPr>
        <p:spPr>
          <a:xfrm>
            <a:off x="6645894" y="2831550"/>
            <a:ext cx="2937537" cy="86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2599" dirty="0">
                <a:solidFill>
                  <a:schemeClr val="dk1"/>
                </a:solidFill>
              </a:rPr>
              <a:t>Etude et critique</a:t>
            </a:r>
            <a:endParaRPr sz="2599" dirty="0">
              <a:solidFill>
                <a:schemeClr val="dk1"/>
              </a:solidFill>
            </a:endParaRPr>
          </a:p>
          <a:p>
            <a:r>
              <a:rPr lang="fr-FR" sz="2599" dirty="0">
                <a:solidFill>
                  <a:schemeClr val="dk1"/>
                </a:solidFill>
              </a:rPr>
              <a:t> de l’existant</a:t>
            </a:r>
            <a:endParaRPr sz="2599" dirty="0"/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2373" y="2934357"/>
            <a:ext cx="700895" cy="70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63;p2">
            <a:extLst>
              <a:ext uri="{FF2B5EF4-FFF2-40B4-BE49-F238E27FC236}">
                <a16:creationId xmlns:a16="http://schemas.microsoft.com/office/drawing/2014/main" id="{8415ADC8-66C7-4A63-975C-9FCD060C2F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9" grpId="0" animBg="1"/>
      <p:bldP spid="141" grpId="0" animBg="1"/>
      <p:bldP spid="143" grpId="0" animBg="1"/>
      <p:bldP spid="145" grpId="0" animBg="1"/>
      <p:bldP spid="147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8" grpId="0"/>
      <p:bldP spid="159" grpId="0"/>
      <p:bldP spid="160" grpId="0"/>
      <p:bldP spid="161" grpId="0"/>
      <p:bldP spid="1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0991" y="1230470"/>
            <a:ext cx="8069827" cy="353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6;p3">
            <a:extLst>
              <a:ext uri="{FF2B5EF4-FFF2-40B4-BE49-F238E27FC236}">
                <a16:creationId xmlns:a16="http://schemas.microsoft.com/office/drawing/2014/main" id="{1BCF10FB-1DDC-4F9B-BB2E-68305B178A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D2784F7-D756-48C9-983E-4D5A8A7EA99E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18</a:t>
            </a:r>
          </a:p>
        </p:txBody>
      </p:sp>
      <p:pic>
        <p:nvPicPr>
          <p:cNvPr id="10" name="Google Shape;163;p2">
            <a:extLst>
              <a:ext uri="{FF2B5EF4-FFF2-40B4-BE49-F238E27FC236}">
                <a16:creationId xmlns:a16="http://schemas.microsoft.com/office/drawing/2014/main" id="{F4EA56A2-A14F-42D6-B2D8-C4EAE68ACE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1;p7">
            <a:extLst>
              <a:ext uri="{FF2B5EF4-FFF2-40B4-BE49-F238E27FC236}">
                <a16:creationId xmlns:a16="http://schemas.microsoft.com/office/drawing/2014/main" id="{5F85EE73-DDDC-4907-B717-9427A9AB9F46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lvl="0"/>
            <a:r>
              <a:rPr lang="fr-FR" sz="2800" dirty="0">
                <a:latin typeface="Calibri"/>
                <a:ea typeface="Calibri"/>
                <a:cs typeface="Calibri"/>
                <a:sym typeface="Calibri"/>
              </a:rPr>
              <a:t>Chronogramme</a:t>
            </a:r>
            <a:r>
              <a:rPr lang="fr-FR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3200" dirty="0"/>
          </a:p>
        </p:txBody>
      </p:sp>
      <p:pic>
        <p:nvPicPr>
          <p:cNvPr id="12" name="Google Shape;364;p7">
            <a:extLst>
              <a:ext uri="{FF2B5EF4-FFF2-40B4-BE49-F238E27FC236}">
                <a16:creationId xmlns:a16="http://schemas.microsoft.com/office/drawing/2014/main" id="{00410971-21BC-4537-979D-C527D87EB4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1;p7">
            <a:extLst>
              <a:ext uri="{FF2B5EF4-FFF2-40B4-BE49-F238E27FC236}">
                <a16:creationId xmlns:a16="http://schemas.microsoft.com/office/drawing/2014/main" id="{A0B74C92-6A1B-4AAF-9687-90E2879BD242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4/9</a:t>
            </a:r>
            <a:endParaRPr lang="fr-FR" sz="3024" dirty="0"/>
          </a:p>
        </p:txBody>
      </p:sp>
      <p:pic>
        <p:nvPicPr>
          <p:cNvPr id="14" name="Picture 4" descr="Arrow Direction House - Free image on Pixabay">
            <a:extLst>
              <a:ext uri="{FF2B5EF4-FFF2-40B4-BE49-F238E27FC236}">
                <a16:creationId xmlns:a16="http://schemas.microsoft.com/office/drawing/2014/main" id="{2AC1A4B6-847A-4CCD-8EDA-D3AE1E8F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2;p4">
            <a:extLst>
              <a:ext uri="{FF2B5EF4-FFF2-40B4-BE49-F238E27FC236}">
                <a16:creationId xmlns:a16="http://schemas.microsoft.com/office/drawing/2014/main" id="{47B926BA-768B-4C6A-BE9E-EA134C34B774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4" descr="Arrow Direction House - Free image on Pixabay">
            <a:extLst>
              <a:ext uri="{FF2B5EF4-FFF2-40B4-BE49-F238E27FC236}">
                <a16:creationId xmlns:a16="http://schemas.microsoft.com/office/drawing/2014/main" id="{A10D20F0-7EE2-4234-B0D8-71DF312B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6DF31315-3CCD-4408-8A67-FD6DDAF3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EA5E973D-B668-4BDB-823B-04255D1A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E0299395-198B-46DD-B7D4-397868A9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8" name="Google Shape;182;p4">
            <a:extLst>
              <a:ext uri="{FF2B5EF4-FFF2-40B4-BE49-F238E27FC236}">
                <a16:creationId xmlns:a16="http://schemas.microsoft.com/office/drawing/2014/main" id="{627A6030-330E-49A3-BB0F-4D9B823E10CE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12D75FE2-3ACB-4F62-B430-B0E4FEE78F44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068C9554-0AC0-47D3-81AF-E243DE66E377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4CA33DB4-41BE-4C67-878B-8813053EAEC7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422" y="179788"/>
            <a:ext cx="7777211" cy="460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9"/>
          <p:cNvPicPr preferRelativeResize="0"/>
          <p:nvPr/>
        </p:nvPicPr>
        <p:blipFill rotWithShape="1">
          <a:blip r:embed="rId4">
            <a:alphaModFix/>
          </a:blip>
          <a:srcRect l="5284" r="6984" b="1826"/>
          <a:stretch/>
        </p:blipFill>
        <p:spPr>
          <a:xfrm>
            <a:off x="2279203" y="480180"/>
            <a:ext cx="6055345" cy="396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3;p2">
            <a:extLst>
              <a:ext uri="{FF2B5EF4-FFF2-40B4-BE49-F238E27FC236}">
                <a16:creationId xmlns:a16="http://schemas.microsoft.com/office/drawing/2014/main" id="{95EE7FB6-B6AE-44F6-BBEC-E2B8223608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1;p7">
            <a:extLst>
              <a:ext uri="{FF2B5EF4-FFF2-40B4-BE49-F238E27FC236}">
                <a16:creationId xmlns:a16="http://schemas.microsoft.com/office/drawing/2014/main" id="{12A13908-E1EF-44B3-B22C-92698CC354B5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Interface d’authentification</a:t>
            </a:r>
          </a:p>
        </p:txBody>
      </p:sp>
      <p:pic>
        <p:nvPicPr>
          <p:cNvPr id="12" name="Google Shape;364;p7">
            <a:extLst>
              <a:ext uri="{FF2B5EF4-FFF2-40B4-BE49-F238E27FC236}">
                <a16:creationId xmlns:a16="http://schemas.microsoft.com/office/drawing/2014/main" id="{3590778D-C944-46C9-861E-0D7F362D555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1;p7">
            <a:extLst>
              <a:ext uri="{FF2B5EF4-FFF2-40B4-BE49-F238E27FC236}">
                <a16:creationId xmlns:a16="http://schemas.microsoft.com/office/drawing/2014/main" id="{37B2128D-61BA-4630-9E31-DB5FD4542B44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5/9</a:t>
            </a:r>
            <a:endParaRPr lang="fr-FR" sz="3024" dirty="0"/>
          </a:p>
        </p:txBody>
      </p:sp>
      <p:pic>
        <p:nvPicPr>
          <p:cNvPr id="14" name="Picture 4" descr="Arrow Direction House - Free image on Pixabay">
            <a:extLst>
              <a:ext uri="{FF2B5EF4-FFF2-40B4-BE49-F238E27FC236}">
                <a16:creationId xmlns:a16="http://schemas.microsoft.com/office/drawing/2014/main" id="{978524C5-6150-422C-B2EA-22C694F3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2;p4">
            <a:extLst>
              <a:ext uri="{FF2B5EF4-FFF2-40B4-BE49-F238E27FC236}">
                <a16:creationId xmlns:a16="http://schemas.microsoft.com/office/drawing/2014/main" id="{60FBB11A-74CB-45DD-BA39-FE95BC19402C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176;p3">
            <a:extLst>
              <a:ext uri="{FF2B5EF4-FFF2-40B4-BE49-F238E27FC236}">
                <a16:creationId xmlns:a16="http://schemas.microsoft.com/office/drawing/2014/main" id="{D3CD1CE3-8FAC-4E6A-8CFF-52DA384BB53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22D79F34-A0C5-43F5-8D3D-C868B1F1222D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19</a:t>
            </a:r>
          </a:p>
        </p:txBody>
      </p:sp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EFA553FF-18BE-4602-87E7-AB7042634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1D2DA8A1-FF7D-439C-B0E6-C0FD3195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8" name="Picture 4" descr="Arrow Direction House - Free image on Pixabay">
            <a:extLst>
              <a:ext uri="{FF2B5EF4-FFF2-40B4-BE49-F238E27FC236}">
                <a16:creationId xmlns:a16="http://schemas.microsoft.com/office/drawing/2014/main" id="{F6FC47FC-7E91-4EE7-B112-CE7E7DC2B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9" name="Picture 4" descr="Arrow Direction House - Free image on Pixabay">
            <a:extLst>
              <a:ext uri="{FF2B5EF4-FFF2-40B4-BE49-F238E27FC236}">
                <a16:creationId xmlns:a16="http://schemas.microsoft.com/office/drawing/2014/main" id="{360B4900-AAA1-4BAC-9366-6EEF55BE4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E3D5B187-96EC-4CCB-A4DC-D1FDEDC1035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E7030C13-1659-43B3-A84C-56F003A91EB2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5EF55924-7DC0-43C1-AE30-45CE871BC24C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3" name="Google Shape;182;p4">
            <a:extLst>
              <a:ext uri="{FF2B5EF4-FFF2-40B4-BE49-F238E27FC236}">
                <a16:creationId xmlns:a16="http://schemas.microsoft.com/office/drawing/2014/main" id="{42CEECBE-F06D-49AC-AC10-B689847E16C4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815" y="232653"/>
            <a:ext cx="7816818" cy="44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0365" y="530821"/>
            <a:ext cx="6052748" cy="382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2">
            <a:extLst>
              <a:ext uri="{FF2B5EF4-FFF2-40B4-BE49-F238E27FC236}">
                <a16:creationId xmlns:a16="http://schemas.microsoft.com/office/drawing/2014/main" id="{1F81F2F8-333B-472E-9A23-1233E63EE9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1;p7">
            <a:extLst>
              <a:ext uri="{FF2B5EF4-FFF2-40B4-BE49-F238E27FC236}">
                <a16:creationId xmlns:a16="http://schemas.microsoft.com/office/drawing/2014/main" id="{5F1EFBC4-8B43-4000-8071-FA9495804F13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Interface d’inscription</a:t>
            </a:r>
          </a:p>
        </p:txBody>
      </p:sp>
      <p:pic>
        <p:nvPicPr>
          <p:cNvPr id="11" name="Google Shape;364;p7">
            <a:extLst>
              <a:ext uri="{FF2B5EF4-FFF2-40B4-BE49-F238E27FC236}">
                <a16:creationId xmlns:a16="http://schemas.microsoft.com/office/drawing/2014/main" id="{9E8AA859-E6C2-4211-BF47-161CBC4DF1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51;p7">
            <a:extLst>
              <a:ext uri="{FF2B5EF4-FFF2-40B4-BE49-F238E27FC236}">
                <a16:creationId xmlns:a16="http://schemas.microsoft.com/office/drawing/2014/main" id="{C0637063-D70D-4C66-81BD-2D3391885D01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6/9</a:t>
            </a:r>
            <a:endParaRPr lang="fr-FR" sz="3024" dirty="0"/>
          </a:p>
        </p:txBody>
      </p:sp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99EBD327-FCF9-4E14-90F6-CE47AB7B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999ACBAF-AF8C-43D8-B2CA-F6B1B96FCF9F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76;p3">
            <a:extLst>
              <a:ext uri="{FF2B5EF4-FFF2-40B4-BE49-F238E27FC236}">
                <a16:creationId xmlns:a16="http://schemas.microsoft.com/office/drawing/2014/main" id="{4ACB06FE-BCC6-464F-AD63-F7F48E17480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D3DF1198-6802-48F3-84C9-5A0FE577339F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20</a:t>
            </a:r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5634CEAC-B322-4942-B3B6-492756E8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1913F108-8831-4012-9790-EC4840EE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A7A633E0-781F-420E-8C3A-2EF7A637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8" name="Picture 4" descr="Arrow Direction House - Free image on Pixabay">
            <a:extLst>
              <a:ext uri="{FF2B5EF4-FFF2-40B4-BE49-F238E27FC236}">
                <a16:creationId xmlns:a16="http://schemas.microsoft.com/office/drawing/2014/main" id="{A674D561-19E6-409A-BD4F-63D0EB25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E3407210-CE12-4E1F-A3BB-45ADFED1FFCF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BE1A35F3-F649-4C46-9296-D23BFBA2DE7C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DFBE4AD9-1167-4A5A-8826-446E0CBB130F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69ABA47D-CC1D-4B03-BF07-A58BD96B337E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026" y="646699"/>
            <a:ext cx="7617984" cy="402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2">
            <a:extLst>
              <a:ext uri="{FF2B5EF4-FFF2-40B4-BE49-F238E27FC236}">
                <a16:creationId xmlns:a16="http://schemas.microsoft.com/office/drawing/2014/main" id="{4C5D6F2E-299E-4242-8F13-C22E703873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1;p7">
            <a:extLst>
              <a:ext uri="{FF2B5EF4-FFF2-40B4-BE49-F238E27FC236}">
                <a16:creationId xmlns:a16="http://schemas.microsoft.com/office/drawing/2014/main" id="{4DBECFFA-C5AE-4183-9E49-69B6BD1EB8B0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Interface de gestion des propriétés</a:t>
            </a:r>
          </a:p>
        </p:txBody>
      </p:sp>
      <p:pic>
        <p:nvPicPr>
          <p:cNvPr id="11" name="Google Shape;364;p7">
            <a:extLst>
              <a:ext uri="{FF2B5EF4-FFF2-40B4-BE49-F238E27FC236}">
                <a16:creationId xmlns:a16="http://schemas.microsoft.com/office/drawing/2014/main" id="{47ED6FB0-44E5-4262-9FE5-F105C6F4E9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51;p7">
            <a:extLst>
              <a:ext uri="{FF2B5EF4-FFF2-40B4-BE49-F238E27FC236}">
                <a16:creationId xmlns:a16="http://schemas.microsoft.com/office/drawing/2014/main" id="{608F2BE4-F889-4FA7-9655-3D89F15B24C9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7/9</a:t>
            </a:r>
            <a:endParaRPr lang="fr-FR" sz="3024" dirty="0"/>
          </a:p>
        </p:txBody>
      </p:sp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233D27B6-24AA-41B3-8F79-99A2E2FA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2F6A8D15-50F3-4750-BBD0-0C876DE0DADD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76;p3">
            <a:extLst>
              <a:ext uri="{FF2B5EF4-FFF2-40B4-BE49-F238E27FC236}">
                <a16:creationId xmlns:a16="http://schemas.microsoft.com/office/drawing/2014/main" id="{21F507B7-BEC4-4B55-B0E7-80870991765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B7BCE468-7E5C-4F71-94F4-543C3156B58A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21</a:t>
            </a:r>
          </a:p>
        </p:txBody>
      </p:sp>
      <p:pic>
        <p:nvPicPr>
          <p:cNvPr id="30" name="Picture 4" descr="Arrow Direction House - Free image on Pixabay">
            <a:extLst>
              <a:ext uri="{FF2B5EF4-FFF2-40B4-BE49-F238E27FC236}">
                <a16:creationId xmlns:a16="http://schemas.microsoft.com/office/drawing/2014/main" id="{CF9853E3-498A-45D5-A3F5-15E72AAC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Arrow Direction House - Free image on Pixabay">
            <a:extLst>
              <a:ext uri="{FF2B5EF4-FFF2-40B4-BE49-F238E27FC236}">
                <a16:creationId xmlns:a16="http://schemas.microsoft.com/office/drawing/2014/main" id="{007C22ED-57A3-460A-B303-31C8ED1F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32" name="Picture 4" descr="Arrow Direction House - Free image on Pixabay">
            <a:extLst>
              <a:ext uri="{FF2B5EF4-FFF2-40B4-BE49-F238E27FC236}">
                <a16:creationId xmlns:a16="http://schemas.microsoft.com/office/drawing/2014/main" id="{45C3FC94-BBE1-40B9-8D86-C4C25AAD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33" name="Picture 4" descr="Arrow Direction House - Free image on Pixabay">
            <a:extLst>
              <a:ext uri="{FF2B5EF4-FFF2-40B4-BE49-F238E27FC236}">
                <a16:creationId xmlns:a16="http://schemas.microsoft.com/office/drawing/2014/main" id="{8BBC80D2-CF57-48E9-B80B-CF8215CF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34" name="Google Shape;182;p4">
            <a:extLst>
              <a:ext uri="{FF2B5EF4-FFF2-40B4-BE49-F238E27FC236}">
                <a16:creationId xmlns:a16="http://schemas.microsoft.com/office/drawing/2014/main" id="{8F903CEB-5267-4F6C-AA53-6C07DD5112D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82;p4">
            <a:extLst>
              <a:ext uri="{FF2B5EF4-FFF2-40B4-BE49-F238E27FC236}">
                <a16:creationId xmlns:a16="http://schemas.microsoft.com/office/drawing/2014/main" id="{E40AE89B-1F2A-48C8-9C5D-1BEF62EA016C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6" name="Google Shape;182;p4">
            <a:extLst>
              <a:ext uri="{FF2B5EF4-FFF2-40B4-BE49-F238E27FC236}">
                <a16:creationId xmlns:a16="http://schemas.microsoft.com/office/drawing/2014/main" id="{7C5D4D52-F3D4-4E5A-B898-6050B2C64912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7" name="Google Shape;182;p4">
            <a:extLst>
              <a:ext uri="{FF2B5EF4-FFF2-40B4-BE49-F238E27FC236}">
                <a16:creationId xmlns:a16="http://schemas.microsoft.com/office/drawing/2014/main" id="{829F39DE-0728-4AAF-A6E2-E3368A344902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B7624C-D6B8-41B8-AF17-80F32EED5A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2300" y="954194"/>
            <a:ext cx="5875111" cy="338808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3790" y="153498"/>
            <a:ext cx="7634649" cy="46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1688" y="442448"/>
            <a:ext cx="5978842" cy="401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2">
            <a:extLst>
              <a:ext uri="{FF2B5EF4-FFF2-40B4-BE49-F238E27FC236}">
                <a16:creationId xmlns:a16="http://schemas.microsoft.com/office/drawing/2014/main" id="{80DA6B81-9C33-4F76-8410-C981B05C65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1;p7">
            <a:extLst>
              <a:ext uri="{FF2B5EF4-FFF2-40B4-BE49-F238E27FC236}">
                <a16:creationId xmlns:a16="http://schemas.microsoft.com/office/drawing/2014/main" id="{D45480A1-6413-4C6C-B566-A9FA864FF099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Interface de création d’une propriété</a:t>
            </a:r>
          </a:p>
        </p:txBody>
      </p:sp>
      <p:pic>
        <p:nvPicPr>
          <p:cNvPr id="11" name="Google Shape;364;p7">
            <a:extLst>
              <a:ext uri="{FF2B5EF4-FFF2-40B4-BE49-F238E27FC236}">
                <a16:creationId xmlns:a16="http://schemas.microsoft.com/office/drawing/2014/main" id="{7C5A73D9-1378-4A62-B3E1-D9E324BA093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51;p7">
            <a:extLst>
              <a:ext uri="{FF2B5EF4-FFF2-40B4-BE49-F238E27FC236}">
                <a16:creationId xmlns:a16="http://schemas.microsoft.com/office/drawing/2014/main" id="{16D8457D-6846-4369-9FC3-80BFB07A4E94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8/9</a:t>
            </a:r>
            <a:endParaRPr lang="fr-FR" sz="3024" dirty="0"/>
          </a:p>
        </p:txBody>
      </p:sp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BE51B5C8-8495-42C4-94FB-F8F5B238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2A16890B-E9D2-486C-B041-C6582993DC81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76;p3">
            <a:extLst>
              <a:ext uri="{FF2B5EF4-FFF2-40B4-BE49-F238E27FC236}">
                <a16:creationId xmlns:a16="http://schemas.microsoft.com/office/drawing/2014/main" id="{E8291D9B-BE5E-4D4C-A7C9-A8DDB621CCE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7D0B7B9D-33D5-4604-A0C8-EC216AD7F7A5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22</a:t>
            </a:r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1A74F0C2-1D40-4F6E-8D0A-1C3DE370B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A25F5D17-A69B-46C9-A706-F79EC8A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17DD3846-6C57-4406-B142-8ED304AE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8" name="Picture 4" descr="Arrow Direction House - Free image on Pixabay">
            <a:extLst>
              <a:ext uri="{FF2B5EF4-FFF2-40B4-BE49-F238E27FC236}">
                <a16:creationId xmlns:a16="http://schemas.microsoft.com/office/drawing/2014/main" id="{5FC188C5-7B67-43BF-BCF7-F1731A49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770ADD99-B22F-4E6E-8607-F6BB0DEC84E8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D663DFD0-DDB5-4691-A921-428F7A1441F8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8A598A8D-B10E-4091-A24E-FC615C6104CA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793E2F19-F5AC-4341-8A55-BCEA66505FD7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726" y="179787"/>
            <a:ext cx="7434038" cy="466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5222" y="545506"/>
            <a:ext cx="5732168" cy="379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3;p2">
            <a:extLst>
              <a:ext uri="{FF2B5EF4-FFF2-40B4-BE49-F238E27FC236}">
                <a16:creationId xmlns:a16="http://schemas.microsoft.com/office/drawing/2014/main" id="{E19FCB35-F065-4573-9299-B5177B388B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1;p7">
            <a:extLst>
              <a:ext uri="{FF2B5EF4-FFF2-40B4-BE49-F238E27FC236}">
                <a16:creationId xmlns:a16="http://schemas.microsoft.com/office/drawing/2014/main" id="{A8638A97-157E-47E6-B7CF-DC1B96EAC509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Interface de création d’un nouveau modèle</a:t>
            </a:r>
          </a:p>
        </p:txBody>
      </p:sp>
      <p:pic>
        <p:nvPicPr>
          <p:cNvPr id="11" name="Google Shape;364;p7">
            <a:extLst>
              <a:ext uri="{FF2B5EF4-FFF2-40B4-BE49-F238E27FC236}">
                <a16:creationId xmlns:a16="http://schemas.microsoft.com/office/drawing/2014/main" id="{61C64902-A993-4860-9FD5-90D8E2FCBC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51;p7">
            <a:extLst>
              <a:ext uri="{FF2B5EF4-FFF2-40B4-BE49-F238E27FC236}">
                <a16:creationId xmlns:a16="http://schemas.microsoft.com/office/drawing/2014/main" id="{2316B870-9CDD-4B1C-9A19-47F6CC2E5A9E}"/>
              </a:ext>
            </a:extLst>
          </p:cNvPr>
          <p:cNvSpPr/>
          <p:nvPr/>
        </p:nvSpPr>
        <p:spPr>
          <a:xfrm>
            <a:off x="8582038" y="224687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9/9</a:t>
            </a:r>
            <a:endParaRPr lang="fr-FR" sz="3024" dirty="0"/>
          </a:p>
        </p:txBody>
      </p:sp>
      <p:pic>
        <p:nvPicPr>
          <p:cNvPr id="13" name="Picture 4" descr="Arrow Direction House - Free image on Pixabay">
            <a:extLst>
              <a:ext uri="{FF2B5EF4-FFF2-40B4-BE49-F238E27FC236}">
                <a16:creationId xmlns:a16="http://schemas.microsoft.com/office/drawing/2014/main" id="{70E70239-F145-4E9D-9CEF-DF380B17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303" y="334367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4">
            <a:extLst>
              <a:ext uri="{FF2B5EF4-FFF2-40B4-BE49-F238E27FC236}">
                <a16:creationId xmlns:a16="http://schemas.microsoft.com/office/drawing/2014/main" id="{D7A2DB4E-6B42-49E5-9756-31CF5A5651A2}"/>
              </a:ext>
            </a:extLst>
          </p:cNvPr>
          <p:cNvSpPr/>
          <p:nvPr/>
        </p:nvSpPr>
        <p:spPr>
          <a:xfrm>
            <a:off x="779604" y="355484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Réalisation</a:t>
            </a:r>
            <a:endParaRPr lang="fr-FR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76;p3">
            <a:extLst>
              <a:ext uri="{FF2B5EF4-FFF2-40B4-BE49-F238E27FC236}">
                <a16:creationId xmlns:a16="http://schemas.microsoft.com/office/drawing/2014/main" id="{23FFF2A9-FFBE-47A5-B8AA-800D70C9BD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0D3C65DB-63DD-416B-8AC1-5D1F7881B451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23</a:t>
            </a:r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D654DFCE-240F-4555-BDCB-F20C438A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4FC60230-1E63-41E2-B62E-AA9CE3E2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44A2D41E-A73F-4843-B87D-6C783E2A7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8" name="Picture 4" descr="Arrow Direction House - Free image on Pixabay">
            <a:extLst>
              <a:ext uri="{FF2B5EF4-FFF2-40B4-BE49-F238E27FC236}">
                <a16:creationId xmlns:a16="http://schemas.microsoft.com/office/drawing/2014/main" id="{7775FFE0-7994-410E-BC08-94E820B4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9" name="Google Shape;182;p4">
            <a:extLst>
              <a:ext uri="{FF2B5EF4-FFF2-40B4-BE49-F238E27FC236}">
                <a16:creationId xmlns:a16="http://schemas.microsoft.com/office/drawing/2014/main" id="{691E9C4A-4D76-45E1-8D36-660FC8CCB6A9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9CB540EB-BE2E-4E5D-8101-C86A0F04C77B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AB16AF3A-C4B6-4330-8E81-267602284D43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7C1C0CB3-53E0-4E79-9900-21EC52842E64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5" y="0"/>
            <a:ext cx="10079280" cy="566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4"/>
          <p:cNvSpPr/>
          <p:nvPr/>
        </p:nvSpPr>
        <p:spPr>
          <a:xfrm>
            <a:off x="2525915" y="1125949"/>
            <a:ext cx="7971283" cy="158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/>
            <a:r>
              <a:rPr lang="fr-FR" sz="2400" dirty="0"/>
              <a:t>Couvrir les besoins métiers fonctionnels et techniques</a:t>
            </a:r>
          </a:p>
          <a:p>
            <a:pPr lvl="0"/>
            <a:r>
              <a:rPr lang="fr-FR" sz="2400" dirty="0"/>
              <a:t>Répondre aux exigences des utilisateurs finaux</a:t>
            </a:r>
          </a:p>
          <a:p>
            <a:pPr lvl="0"/>
            <a:r>
              <a:rPr lang="fr-FR" sz="2400" dirty="0">
                <a:sym typeface="Calibri"/>
              </a:rPr>
              <a:t>Gestion simple et efficace</a:t>
            </a:r>
          </a:p>
          <a:p>
            <a:pPr lvl="0"/>
            <a:r>
              <a:rPr lang="fr-FR" sz="2400" dirty="0"/>
              <a:t>Gain de temps et d'énergie</a:t>
            </a:r>
          </a:p>
        </p:txBody>
      </p:sp>
      <p:sp>
        <p:nvSpPr>
          <p:cNvPr id="658" name="Google Shape;658;p24"/>
          <p:cNvSpPr/>
          <p:nvPr/>
        </p:nvSpPr>
        <p:spPr>
          <a:xfrm>
            <a:off x="3371322" y="3050862"/>
            <a:ext cx="10077120" cy="94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ym typeface="Calibri"/>
              </a:rPr>
              <a:t>Modulable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ym typeface="Calibri"/>
              </a:rPr>
              <a:t>Création d’une application mobile</a:t>
            </a:r>
            <a:endParaRPr sz="2400" dirty="0"/>
          </a:p>
        </p:txBody>
      </p:sp>
      <p:pic>
        <p:nvPicPr>
          <p:cNvPr id="659" name="Google Shape;65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1539" y="1638873"/>
            <a:ext cx="359640" cy="3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1678" y="3280145"/>
            <a:ext cx="359640" cy="3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">
            <a:extLst>
              <a:ext uri="{FF2B5EF4-FFF2-40B4-BE49-F238E27FC236}">
                <a16:creationId xmlns:a16="http://schemas.microsoft.com/office/drawing/2014/main" id="{8F02988A-439F-435F-A935-83491B6609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775" y="179787"/>
            <a:ext cx="565490" cy="5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4" descr="Arrow Direction House - Free image on Pixabay">
            <a:extLst>
              <a:ext uri="{FF2B5EF4-FFF2-40B4-BE49-F238E27FC236}">
                <a16:creationId xmlns:a16="http://schemas.microsoft.com/office/drawing/2014/main" id="{B13D6371-66BE-42C2-BADF-19727FC9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7A01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483" y="4177354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82;p4">
            <a:extLst>
              <a:ext uri="{FF2B5EF4-FFF2-40B4-BE49-F238E27FC236}">
                <a16:creationId xmlns:a16="http://schemas.microsoft.com/office/drawing/2014/main" id="{872D8A99-7731-49F9-A6F0-D56EAB406E3D}"/>
              </a:ext>
            </a:extLst>
          </p:cNvPr>
          <p:cNvSpPr/>
          <p:nvPr/>
        </p:nvSpPr>
        <p:spPr>
          <a:xfrm>
            <a:off x="467640" y="4388013"/>
            <a:ext cx="1482235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/>
                </a:solidFill>
              </a:rPr>
              <a:t>Conclusion et perspectives</a:t>
            </a:r>
            <a:endParaRPr lang="fr-FR"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51;p7">
            <a:extLst>
              <a:ext uri="{FF2B5EF4-FFF2-40B4-BE49-F238E27FC236}">
                <a16:creationId xmlns:a16="http://schemas.microsoft.com/office/drawing/2014/main" id="{338FB35B-860F-4BF1-8FFD-3C532BC8E050}"/>
              </a:ext>
            </a:extLst>
          </p:cNvPr>
          <p:cNvSpPr/>
          <p:nvPr/>
        </p:nvSpPr>
        <p:spPr>
          <a:xfrm>
            <a:off x="482426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fr-FR" sz="2800" dirty="0"/>
              <a:t>Conclusion et perspectives</a:t>
            </a:r>
          </a:p>
        </p:txBody>
      </p:sp>
      <p:pic>
        <p:nvPicPr>
          <p:cNvPr id="38" name="Google Shape;364;p7">
            <a:extLst>
              <a:ext uri="{FF2B5EF4-FFF2-40B4-BE49-F238E27FC236}">
                <a16:creationId xmlns:a16="http://schemas.microsoft.com/office/drawing/2014/main" id="{E178C2FA-5DA6-444B-8804-56C242B935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6;p3">
            <a:extLst>
              <a:ext uri="{FF2B5EF4-FFF2-40B4-BE49-F238E27FC236}">
                <a16:creationId xmlns:a16="http://schemas.microsoft.com/office/drawing/2014/main" id="{7E654E4F-F4FB-45DC-A358-34296A82D10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277" y="4896000"/>
            <a:ext cx="1031631" cy="80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Espace réservé du numéro de diapositive 5">
            <a:extLst>
              <a:ext uri="{FF2B5EF4-FFF2-40B4-BE49-F238E27FC236}">
                <a16:creationId xmlns:a16="http://schemas.microsoft.com/office/drawing/2014/main" id="{165E19E4-C8C7-4068-9F5D-51F59D9B00FA}"/>
              </a:ext>
            </a:extLst>
          </p:cNvPr>
          <p:cNvSpPr txBox="1">
            <a:spLocks/>
          </p:cNvSpPr>
          <p:nvPr/>
        </p:nvSpPr>
        <p:spPr>
          <a:xfrm>
            <a:off x="9455653" y="5297940"/>
            <a:ext cx="384878" cy="4965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24</a:t>
            </a:r>
          </a:p>
        </p:txBody>
      </p:sp>
      <p:pic>
        <p:nvPicPr>
          <p:cNvPr id="25" name="Picture 4" descr="Arrow Direction House - Free image on Pixabay">
            <a:extLst>
              <a:ext uri="{FF2B5EF4-FFF2-40B4-BE49-F238E27FC236}">
                <a16:creationId xmlns:a16="http://schemas.microsoft.com/office/drawing/2014/main" id="{54D4ED7F-3D21-4AEB-A76D-2D1FF6C1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2439522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FC4CAE2B-E3F7-42B3-BB35-C28B5E13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5" y="3325849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7" name="Picture 4" descr="Arrow Direction House - Free image on Pixabay">
            <a:extLst>
              <a:ext uri="{FF2B5EF4-FFF2-40B4-BE49-F238E27FC236}">
                <a16:creationId xmlns:a16="http://schemas.microsoft.com/office/drawing/2014/main" id="{EE017023-256E-4C6C-9C9B-D3214911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2" y="1475070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28" name="Picture 4" descr="Arrow Direction House - Free image on Pixabay">
            <a:extLst>
              <a:ext uri="{FF2B5EF4-FFF2-40B4-BE49-F238E27FC236}">
                <a16:creationId xmlns:a16="http://schemas.microsoft.com/office/drawing/2014/main" id="{82245128-FA3D-40FD-8799-A5BB86056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10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29" name="Picture 4" descr="Arrow Direction House - Free image on Pixabay">
            <a:extLst>
              <a:ext uri="{FF2B5EF4-FFF2-40B4-BE49-F238E27FC236}">
                <a16:creationId xmlns:a16="http://schemas.microsoft.com/office/drawing/2014/main" id="{069D4912-D415-4216-8BDC-E849C15D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30" name="Google Shape;182;p4">
            <a:extLst>
              <a:ext uri="{FF2B5EF4-FFF2-40B4-BE49-F238E27FC236}">
                <a16:creationId xmlns:a16="http://schemas.microsoft.com/office/drawing/2014/main" id="{6034CE2D-ECD2-413A-9CF6-6C5A1BCD3A4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2;p4">
            <a:extLst>
              <a:ext uri="{FF2B5EF4-FFF2-40B4-BE49-F238E27FC236}">
                <a16:creationId xmlns:a16="http://schemas.microsoft.com/office/drawing/2014/main" id="{0DFA6FBB-3B33-409E-B80F-E928D697C5A3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  <p:sp>
        <p:nvSpPr>
          <p:cNvPr id="32" name="Google Shape;182;p4">
            <a:extLst>
              <a:ext uri="{FF2B5EF4-FFF2-40B4-BE49-F238E27FC236}">
                <a16:creationId xmlns:a16="http://schemas.microsoft.com/office/drawing/2014/main" id="{1BB8DC41-0DBA-4326-A08F-1B7C6C9067F7}"/>
              </a:ext>
            </a:extLst>
          </p:cNvPr>
          <p:cNvSpPr/>
          <p:nvPr/>
        </p:nvSpPr>
        <p:spPr>
          <a:xfrm rot="21000000">
            <a:off x="639387" y="1619723"/>
            <a:ext cx="1248486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Solution proposée</a:t>
            </a:r>
          </a:p>
        </p:txBody>
      </p:sp>
      <p:sp>
        <p:nvSpPr>
          <p:cNvPr id="33" name="Google Shape;182;p4">
            <a:extLst>
              <a:ext uri="{FF2B5EF4-FFF2-40B4-BE49-F238E27FC236}">
                <a16:creationId xmlns:a16="http://schemas.microsoft.com/office/drawing/2014/main" id="{DB05FBAE-02F4-4F15-A246-F85788B1D861}"/>
              </a:ext>
            </a:extLst>
          </p:cNvPr>
          <p:cNvSpPr/>
          <p:nvPr/>
        </p:nvSpPr>
        <p:spPr>
          <a:xfrm rot="21000000">
            <a:off x="799994" y="2564510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Conception</a:t>
            </a:r>
            <a:endParaRPr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4" name="Google Shape;182;p4">
            <a:extLst>
              <a:ext uri="{FF2B5EF4-FFF2-40B4-BE49-F238E27FC236}">
                <a16:creationId xmlns:a16="http://schemas.microsoft.com/office/drawing/2014/main" id="{CCD55050-44AD-4F96-8180-CF27550B66BE}"/>
              </a:ext>
            </a:extLst>
          </p:cNvPr>
          <p:cNvSpPr/>
          <p:nvPr/>
        </p:nvSpPr>
        <p:spPr>
          <a:xfrm rot="21000000">
            <a:off x="809755" y="3446437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Réalisation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0"/>
            <a:ext cx="10079280" cy="566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5"/>
          <p:cNvSpPr/>
          <p:nvPr/>
        </p:nvSpPr>
        <p:spPr>
          <a:xfrm>
            <a:off x="1080000" y="2376000"/>
            <a:ext cx="7775280" cy="935280"/>
          </a:xfrm>
          <a:custGeom>
            <a:avLst/>
            <a:gdLst/>
            <a:ahLst/>
            <a:cxnLst/>
            <a:rect l="l" t="t" r="r" b="b"/>
            <a:pathLst>
              <a:path w="21602" h="2602" extrusionOk="0">
                <a:moveTo>
                  <a:pt x="433" y="0"/>
                </a:moveTo>
                <a:cubicBezTo>
                  <a:pt x="216" y="0"/>
                  <a:pt x="0" y="216"/>
                  <a:pt x="0" y="433"/>
                </a:cubicBezTo>
                <a:lnTo>
                  <a:pt x="0" y="2167"/>
                </a:lnTo>
                <a:cubicBezTo>
                  <a:pt x="0" y="2384"/>
                  <a:pt x="216" y="2601"/>
                  <a:pt x="433" y="2601"/>
                </a:cubicBezTo>
                <a:lnTo>
                  <a:pt x="21167" y="2601"/>
                </a:lnTo>
                <a:cubicBezTo>
                  <a:pt x="21384" y="2601"/>
                  <a:pt x="21601" y="2384"/>
                  <a:pt x="21601" y="2167"/>
                </a:cubicBezTo>
                <a:lnTo>
                  <a:pt x="21601" y="433"/>
                </a:lnTo>
                <a:cubicBezTo>
                  <a:pt x="21601" y="216"/>
                  <a:pt x="21384" y="0"/>
                  <a:pt x="21167" y="0"/>
                </a:cubicBezTo>
                <a:lnTo>
                  <a:pt x="433" y="0"/>
                </a:lnTo>
              </a:path>
            </a:pathLst>
          </a:custGeom>
          <a:solidFill>
            <a:srgbClr val="FFFFFF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Merci pour votre attention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0B0D6C54-D386-41FA-8D45-67B6E69C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59162" y="1119661"/>
            <a:ext cx="2023642" cy="39858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8F6936-23E2-4657-8838-28DD061EA783}"/>
              </a:ext>
            </a:extLst>
          </p:cNvPr>
          <p:cNvSpPr/>
          <p:nvPr/>
        </p:nvSpPr>
        <p:spPr>
          <a:xfrm>
            <a:off x="4515933" y="1590866"/>
            <a:ext cx="3515267" cy="778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0F0789E5-FA44-493B-B87F-4255BDBD6CBE}"/>
              </a:ext>
            </a:extLst>
          </p:cNvPr>
          <p:cNvSpPr/>
          <p:nvPr/>
        </p:nvSpPr>
        <p:spPr>
          <a:xfrm rot="16200000">
            <a:off x="3043995" y="1801291"/>
            <a:ext cx="1683912" cy="1263060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 dirty="0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685D6-0222-4B14-9368-2650DE13FC68}"/>
              </a:ext>
            </a:extLst>
          </p:cNvPr>
          <p:cNvSpPr/>
          <p:nvPr/>
        </p:nvSpPr>
        <p:spPr>
          <a:xfrm>
            <a:off x="4515932" y="2502516"/>
            <a:ext cx="3520760" cy="778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 dirty="0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DBEA4DF9-D23C-4FB9-A657-06D25245DF81}"/>
              </a:ext>
            </a:extLst>
          </p:cNvPr>
          <p:cNvSpPr/>
          <p:nvPr/>
        </p:nvSpPr>
        <p:spPr>
          <a:xfrm rot="16200000">
            <a:off x="3466235" y="2281353"/>
            <a:ext cx="830081" cy="1272409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F8C721-6F55-4B29-9758-F13E358363DC}"/>
              </a:ext>
            </a:extLst>
          </p:cNvPr>
          <p:cNvSpPr/>
          <p:nvPr/>
        </p:nvSpPr>
        <p:spPr>
          <a:xfrm>
            <a:off x="4515933" y="3414167"/>
            <a:ext cx="3520760" cy="7786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15958A21-E022-4B1B-AF96-77B28444FDC1}"/>
              </a:ext>
            </a:extLst>
          </p:cNvPr>
          <p:cNvSpPr/>
          <p:nvPr/>
        </p:nvSpPr>
        <p:spPr>
          <a:xfrm rot="16200000">
            <a:off x="3468566" y="3143915"/>
            <a:ext cx="825760" cy="1272069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BAAA1-1B4A-4DF8-A4A7-A465EF4184E0}"/>
              </a:ext>
            </a:extLst>
          </p:cNvPr>
          <p:cNvSpPr/>
          <p:nvPr/>
        </p:nvSpPr>
        <p:spPr>
          <a:xfrm>
            <a:off x="4515934" y="4326880"/>
            <a:ext cx="3513125" cy="778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 dirty="0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2791DBC7-B4DD-41F7-A010-AB518CD15B82}"/>
              </a:ext>
            </a:extLst>
          </p:cNvPr>
          <p:cNvSpPr/>
          <p:nvPr/>
        </p:nvSpPr>
        <p:spPr>
          <a:xfrm rot="16200000">
            <a:off x="3050090" y="3638151"/>
            <a:ext cx="1674611" cy="126017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 dirty="0">
              <a:ea typeface="+mj-e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4F40C8-756C-40F8-B2B8-5AEB2BC8C5FB}"/>
              </a:ext>
            </a:extLst>
          </p:cNvPr>
          <p:cNvGrpSpPr/>
          <p:nvPr/>
        </p:nvGrpSpPr>
        <p:grpSpPr>
          <a:xfrm>
            <a:off x="344538" y="2670140"/>
            <a:ext cx="2879756" cy="2890156"/>
            <a:chOff x="1130676" y="2793247"/>
            <a:chExt cx="3431456" cy="3443848"/>
          </a:xfrm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1CDF9CE1-D4CF-418B-8E46-5CC8F45800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5602" tIns="37801" rIns="75602" bIns="3780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33"/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DF6531F7-F201-4CC9-8736-8B60A28CC733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3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FB89ACD-28B7-46E4-B4C3-7B7D87329A4E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3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DFFBE37-8FE0-49F0-B44F-5AC1E615EE22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3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D091141-ADF5-40A0-930A-D1170A153495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3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2037F22-D94D-4C2F-AA38-46DEE3F6C9DC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3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B875-8CDF-4F57-B9FB-94BFF860447B}"/>
              </a:ext>
            </a:extLst>
          </p:cNvPr>
          <p:cNvGrpSpPr/>
          <p:nvPr/>
        </p:nvGrpSpPr>
        <p:grpSpPr>
          <a:xfrm>
            <a:off x="1745055" y="1320054"/>
            <a:ext cx="1422557" cy="1183899"/>
            <a:chOff x="803639" y="3261093"/>
            <a:chExt cx="2392385" cy="6465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84579C-0FFD-458D-957A-B596BFF9B968}"/>
                </a:ext>
              </a:extLst>
            </p:cNvPr>
            <p:cNvSpPr txBox="1"/>
            <p:nvPr/>
          </p:nvSpPr>
          <p:spPr>
            <a:xfrm>
              <a:off x="803641" y="3579862"/>
              <a:ext cx="2392383" cy="32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Agence immobilière</a:t>
              </a:r>
            </a:p>
            <a:p>
              <a:r>
                <a:rPr lang="fr-FR" sz="1100" dirty="0"/>
                <a:t>Intermédiaire</a:t>
              </a:r>
            </a:p>
            <a:p>
              <a:r>
                <a:rPr lang="fr-FR" sz="1100" dirty="0"/>
                <a:t>Particulier</a:t>
              </a:r>
              <a:endParaRPr lang="ko-KR" altLang="en-US" sz="992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FC1C5-BF6A-4DE9-A6E6-844D9055D918}"/>
                </a:ext>
              </a:extLst>
            </p:cNvPr>
            <p:cNvSpPr txBox="1"/>
            <p:nvPr/>
          </p:nvSpPr>
          <p:spPr>
            <a:xfrm>
              <a:off x="803639" y="3261093"/>
              <a:ext cx="2337478" cy="272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323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Professionnels</a:t>
              </a:r>
              <a:r>
                <a:rPr lang="en-US" altLang="ko-KR" sz="1323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du </a:t>
              </a:r>
              <a:r>
                <a:rPr lang="fr-FR" altLang="ko-KR" sz="1323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secteur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49D422-AD11-4780-8E04-B8B484E0AF8B}"/>
              </a:ext>
            </a:extLst>
          </p:cNvPr>
          <p:cNvSpPr txBox="1"/>
          <p:nvPr/>
        </p:nvSpPr>
        <p:spPr>
          <a:xfrm>
            <a:off x="5156770" y="1719728"/>
            <a:ext cx="287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1"/>
                </a:solidFill>
              </a:rPr>
              <a:t>Développement rapide du numérique</a:t>
            </a:r>
            <a:endParaRPr lang="ko-KR" altLang="en-US" sz="18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252C3-8DA7-4254-B4C5-D0B134C0546F}"/>
              </a:ext>
            </a:extLst>
          </p:cNvPr>
          <p:cNvSpPr txBox="1"/>
          <p:nvPr/>
        </p:nvSpPr>
        <p:spPr>
          <a:xfrm>
            <a:off x="5301558" y="2655956"/>
            <a:ext cx="273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ea typeface="+mj-ea"/>
                <a:cs typeface="Arial" pitchFamily="34" charset="0"/>
              </a:rPr>
              <a:t>Solution de </a:t>
            </a:r>
            <a:r>
              <a:rPr lang="en-US" altLang="ko-KR" sz="1800" b="1" dirty="0">
                <a:solidFill>
                  <a:schemeClr val="bg1"/>
                </a:solidFill>
              </a:rPr>
              <a:t>gestion</a:t>
            </a:r>
            <a:r>
              <a:rPr lang="en-US" altLang="ko-KR" sz="1800" b="1" dirty="0">
                <a:solidFill>
                  <a:schemeClr val="bg1"/>
                </a:solidFill>
                <a:ea typeface="+mj-ea"/>
                <a:cs typeface="Arial" pitchFamily="34" charset="0"/>
              </a:rPr>
              <a:t> </a:t>
            </a:r>
            <a:r>
              <a:rPr lang="fr-FR" sz="1800" b="1" dirty="0">
                <a:solidFill>
                  <a:schemeClr val="bg1"/>
                </a:solidFill>
              </a:rPr>
              <a:t>immobilière</a:t>
            </a:r>
            <a:endParaRPr lang="ko-KR" altLang="en-US" sz="18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9ADDF-FDF6-4288-96DD-378AA9F99C6A}"/>
              </a:ext>
            </a:extLst>
          </p:cNvPr>
          <p:cNvSpPr txBox="1"/>
          <p:nvPr/>
        </p:nvSpPr>
        <p:spPr>
          <a:xfrm>
            <a:off x="5263426" y="3511498"/>
            <a:ext cx="257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1"/>
                </a:solidFill>
                <a:ea typeface="+mj-ea"/>
                <a:cs typeface="Arial" pitchFamily="34" charset="0"/>
              </a:rPr>
              <a:t>Mener</a:t>
            </a:r>
            <a:r>
              <a:rPr lang="fr-FR" sz="1800" b="1" dirty="0">
                <a:solidFill>
                  <a:schemeClr val="bg1"/>
                </a:solidFill>
              </a:rPr>
              <a:t> à bien les activités</a:t>
            </a:r>
            <a:endParaRPr lang="ko-KR" altLang="en-US" sz="18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FD4392-6BC6-4021-9930-74ED3F11E5C5}"/>
              </a:ext>
            </a:extLst>
          </p:cNvPr>
          <p:cNvSpPr txBox="1"/>
          <p:nvPr/>
        </p:nvSpPr>
        <p:spPr>
          <a:xfrm>
            <a:off x="5397393" y="4317949"/>
            <a:ext cx="265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Système innovant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Ergonomique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Puissant 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</a:rPr>
              <a:t>Complet</a:t>
            </a:r>
            <a:endParaRPr lang="ko-KR" altLang="en-US" sz="1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64802361-2036-4455-B8EF-D3FB96DF4B5D}"/>
              </a:ext>
            </a:extLst>
          </p:cNvPr>
          <p:cNvSpPr/>
          <p:nvPr/>
        </p:nvSpPr>
        <p:spPr>
          <a:xfrm rot="18900000">
            <a:off x="4856426" y="1809507"/>
            <a:ext cx="528155" cy="424260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33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C903996-2B6A-41F3-9A79-2175CD20D3E1}"/>
              </a:ext>
            </a:extLst>
          </p:cNvPr>
          <p:cNvSpPr/>
          <p:nvPr/>
        </p:nvSpPr>
        <p:spPr>
          <a:xfrm>
            <a:off x="386615" y="1543964"/>
            <a:ext cx="1052360" cy="814402"/>
          </a:xfrm>
          <a:prstGeom prst="wedgeRectCallout">
            <a:avLst>
              <a:gd name="adj1" fmla="val -13451"/>
              <a:gd name="adj2" fmla="val 843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8"/>
          </a:p>
        </p:txBody>
      </p:sp>
      <p:sp>
        <p:nvSpPr>
          <p:cNvPr id="46" name="Rounded Rectangle 51">
            <a:extLst>
              <a:ext uri="{FF2B5EF4-FFF2-40B4-BE49-F238E27FC236}">
                <a16:creationId xmlns:a16="http://schemas.microsoft.com/office/drawing/2014/main" id="{7C281342-2212-4712-8EFC-BE3376FDA606}"/>
              </a:ext>
            </a:extLst>
          </p:cNvPr>
          <p:cNvSpPr/>
          <p:nvPr/>
        </p:nvSpPr>
        <p:spPr>
          <a:xfrm rot="16200000" flipH="1">
            <a:off x="4755313" y="2636842"/>
            <a:ext cx="541547" cy="51000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7" name="Donut 24">
            <a:extLst>
              <a:ext uri="{FF2B5EF4-FFF2-40B4-BE49-F238E27FC236}">
                <a16:creationId xmlns:a16="http://schemas.microsoft.com/office/drawing/2014/main" id="{FFB74D0A-6CA0-43EA-B670-CF061288D58B}"/>
              </a:ext>
            </a:extLst>
          </p:cNvPr>
          <p:cNvSpPr/>
          <p:nvPr/>
        </p:nvSpPr>
        <p:spPr>
          <a:xfrm>
            <a:off x="4746181" y="4435816"/>
            <a:ext cx="617486" cy="622513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Frame 17">
            <a:extLst>
              <a:ext uri="{FF2B5EF4-FFF2-40B4-BE49-F238E27FC236}">
                <a16:creationId xmlns:a16="http://schemas.microsoft.com/office/drawing/2014/main" id="{CFB43816-80F2-4AB9-B7F1-2D82006E90A5}"/>
              </a:ext>
            </a:extLst>
          </p:cNvPr>
          <p:cNvSpPr/>
          <p:nvPr/>
        </p:nvSpPr>
        <p:spPr>
          <a:xfrm>
            <a:off x="4783774" y="3549525"/>
            <a:ext cx="508136" cy="5081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0" name="Google Shape;176;p3">
            <a:extLst>
              <a:ext uri="{FF2B5EF4-FFF2-40B4-BE49-F238E27FC236}">
                <a16:creationId xmlns:a16="http://schemas.microsoft.com/office/drawing/2014/main" id="{5DE1A4A7-BBCB-4165-A71C-7F234451D0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Espace réservé du numéro de diapositive 5">
            <a:extLst>
              <a:ext uri="{FF2B5EF4-FFF2-40B4-BE49-F238E27FC236}">
                <a16:creationId xmlns:a16="http://schemas.microsoft.com/office/drawing/2014/main" id="{53139FE5-AB59-453E-8C8C-22AF3DB87D89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1</a:t>
            </a:r>
          </a:p>
        </p:txBody>
      </p:sp>
      <p:pic>
        <p:nvPicPr>
          <p:cNvPr id="82" name="Google Shape;175;p3">
            <a:extLst>
              <a:ext uri="{FF2B5EF4-FFF2-40B4-BE49-F238E27FC236}">
                <a16:creationId xmlns:a16="http://schemas.microsoft.com/office/drawing/2014/main" id="{B00A68D9-4591-4EFE-9547-D2BAB83E0DEC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68026" y="1719727"/>
            <a:ext cx="431625" cy="4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63;p2">
            <a:extLst>
              <a:ext uri="{FF2B5EF4-FFF2-40B4-BE49-F238E27FC236}">
                <a16:creationId xmlns:a16="http://schemas.microsoft.com/office/drawing/2014/main" id="{0AFFF67B-2BE1-4E45-B3B9-1FBE557A0C4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4" descr="Arrow Direction House - Free image on Pixabay">
            <a:extLst>
              <a:ext uri="{FF2B5EF4-FFF2-40B4-BE49-F238E27FC236}">
                <a16:creationId xmlns:a16="http://schemas.microsoft.com/office/drawing/2014/main" id="{BF15DF12-E5DF-46B6-B0CA-88DD6A8A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558" y="-145940"/>
            <a:ext cx="2333981" cy="9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182;p4">
            <a:extLst>
              <a:ext uri="{FF2B5EF4-FFF2-40B4-BE49-F238E27FC236}">
                <a16:creationId xmlns:a16="http://schemas.microsoft.com/office/drawing/2014/main" id="{6D58C6F2-BB40-452E-B970-15F8235E873B}"/>
              </a:ext>
            </a:extLst>
          </p:cNvPr>
          <p:cNvSpPr/>
          <p:nvPr/>
        </p:nvSpPr>
        <p:spPr>
          <a:xfrm>
            <a:off x="744437" y="49638"/>
            <a:ext cx="1354063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/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/>
      <p:bldP spid="26" grpId="0"/>
      <p:bldP spid="29" grpId="0"/>
      <p:bldP spid="32" grpId="0"/>
      <p:bldP spid="37" grpId="0" animBg="1"/>
      <p:bldP spid="46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6E03F5-871E-43A5-8953-237BEBE6E331}"/>
              </a:ext>
            </a:extLst>
          </p:cNvPr>
          <p:cNvSpPr/>
          <p:nvPr/>
        </p:nvSpPr>
        <p:spPr>
          <a:xfrm>
            <a:off x="-3042" y="2442676"/>
            <a:ext cx="6426173" cy="136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E0948-90FA-4046-9083-1E60A522FBB7}"/>
              </a:ext>
            </a:extLst>
          </p:cNvPr>
          <p:cNvSpPr txBox="1"/>
          <p:nvPr userDrawn="1"/>
        </p:nvSpPr>
        <p:spPr>
          <a:xfrm>
            <a:off x="2315655" y="3522944"/>
            <a:ext cx="18315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Transformation digitale</a:t>
            </a:r>
          </a:p>
          <a:p>
            <a:pPr algn="ctr"/>
            <a:r>
              <a:rPr lang="fr-FR" sz="1600" dirty="0">
                <a:latin typeface="+mj-lt"/>
              </a:rPr>
              <a:t> des entreprises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5D045-7E3F-49ED-A3C4-DE59E16F57E3}"/>
              </a:ext>
            </a:extLst>
          </p:cNvPr>
          <p:cNvSpPr txBox="1"/>
          <p:nvPr/>
        </p:nvSpPr>
        <p:spPr>
          <a:xfrm>
            <a:off x="4680861" y="3592134"/>
            <a:ext cx="15490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 Ingénierie des produits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0F734-1795-42FF-B11D-FC2A540EADE1}"/>
              </a:ext>
            </a:extLst>
          </p:cNvPr>
          <p:cNvSpPr txBox="1"/>
          <p:nvPr/>
        </p:nvSpPr>
        <p:spPr>
          <a:xfrm>
            <a:off x="1542200" y="1623004"/>
            <a:ext cx="4311326" cy="430887"/>
          </a:xfrm>
          <a:prstGeom prst="rect">
            <a:avLst/>
          </a:prstGeom>
          <a:noFill/>
        </p:spPr>
        <p:txBody>
          <a:bodyPr wrap="square" lIns="29765" tIns="0" rIns="29765" bIns="0" rtlCol="0" anchor="ctr">
            <a:spAutoFit/>
          </a:bodyPr>
          <a:lstStyle/>
          <a:p>
            <a:r>
              <a:rPr lang="en-US" altLang="ko-KR" sz="2800" dirty="0" err="1">
                <a:solidFill>
                  <a:schemeClr val="accent1"/>
                </a:solidFill>
              </a:rPr>
              <a:t>McZEN</a:t>
            </a:r>
            <a:r>
              <a:rPr lang="en-US" altLang="ko-KR" sz="2800" dirty="0">
                <a:solidFill>
                  <a:schemeClr val="accent1"/>
                </a:solidFill>
              </a:rPr>
              <a:t> TECHNOLOGIES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7D017CA-F34A-4CA5-98A0-04B161A9DE05}"/>
              </a:ext>
            </a:extLst>
          </p:cNvPr>
          <p:cNvSpPr/>
          <p:nvPr/>
        </p:nvSpPr>
        <p:spPr>
          <a:xfrm>
            <a:off x="6280398" y="1240558"/>
            <a:ext cx="2663399" cy="1202118"/>
          </a:xfrm>
          <a:custGeom>
            <a:avLst/>
            <a:gdLst>
              <a:gd name="connsiteX0" fmla="*/ 1606078 w 3221357"/>
              <a:gd name="connsiteY0" fmla="*/ 7 h 1453951"/>
              <a:gd name="connsiteX1" fmla="*/ 3220819 w 3221357"/>
              <a:gd name="connsiteY1" fmla="*/ 1444418 h 1453951"/>
              <a:gd name="connsiteX2" fmla="*/ 3221357 w 3221357"/>
              <a:gd name="connsiteY2" fmla="*/ 1453951 h 1453951"/>
              <a:gd name="connsiteX3" fmla="*/ 3051593 w 3221357"/>
              <a:gd name="connsiteY3" fmla="*/ 1453951 h 1453951"/>
              <a:gd name="connsiteX4" fmla="*/ 3030220 w 3221357"/>
              <a:gd name="connsiteY4" fmla="*/ 1319043 h 1453951"/>
              <a:gd name="connsiteX5" fmla="*/ 1606581 w 3221357"/>
              <a:gd name="connsiteY5" fmla="*/ 168829 h 1453951"/>
              <a:gd name="connsiteX6" fmla="*/ 189834 w 3221357"/>
              <a:gd name="connsiteY6" fmla="*/ 1327522 h 1453951"/>
              <a:gd name="connsiteX7" fmla="*/ 170578 w 3221357"/>
              <a:gd name="connsiteY7" fmla="*/ 1453951 h 1453951"/>
              <a:gd name="connsiteX8" fmla="*/ 0 w 3221357"/>
              <a:gd name="connsiteY8" fmla="*/ 1453951 h 1453951"/>
              <a:gd name="connsiteX9" fmla="*/ 24429 w 3221357"/>
              <a:gd name="connsiteY9" fmla="*/ 1293566 h 1453951"/>
              <a:gd name="connsiteX10" fmla="*/ 1606078 w 3221357"/>
              <a:gd name="connsiteY10" fmla="*/ 7 h 1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1357" h="1453951">
                <a:moveTo>
                  <a:pt x="1606078" y="7"/>
                </a:moveTo>
                <a:cubicBezTo>
                  <a:pt x="2442699" y="-2491"/>
                  <a:pt x="3133365" y="630040"/>
                  <a:pt x="3220819" y="1444418"/>
                </a:cubicBezTo>
                <a:lnTo>
                  <a:pt x="3221357" y="1453951"/>
                </a:lnTo>
                <a:lnTo>
                  <a:pt x="3051593" y="1453951"/>
                </a:lnTo>
                <a:lnTo>
                  <a:pt x="3030220" y="1319043"/>
                </a:lnTo>
                <a:cubicBezTo>
                  <a:pt x="2891565" y="660159"/>
                  <a:pt x="2306017" y="166741"/>
                  <a:pt x="1606581" y="168829"/>
                </a:cubicBezTo>
                <a:cubicBezTo>
                  <a:pt x="907145" y="170917"/>
                  <a:pt x="324554" y="667820"/>
                  <a:pt x="189834" y="1327522"/>
                </a:cubicBezTo>
                <a:lnTo>
                  <a:pt x="170578" y="1453951"/>
                </a:lnTo>
                <a:lnTo>
                  <a:pt x="0" y="1453951"/>
                </a:lnTo>
                <a:lnTo>
                  <a:pt x="24429" y="1293566"/>
                </a:lnTo>
                <a:cubicBezTo>
                  <a:pt x="174829" y="557079"/>
                  <a:pt x="825232" y="2338"/>
                  <a:pt x="1606078" y="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8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3B40A6-0A20-49CE-8385-EEE491EF7F8F}"/>
              </a:ext>
            </a:extLst>
          </p:cNvPr>
          <p:cNvSpPr/>
          <p:nvPr/>
        </p:nvSpPr>
        <p:spPr>
          <a:xfrm>
            <a:off x="8791995" y="2688466"/>
            <a:ext cx="1285235" cy="136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8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BDCCE9-63CF-4F6A-B333-A69F0F5ABFA6}"/>
              </a:ext>
            </a:extLst>
          </p:cNvPr>
          <p:cNvSpPr/>
          <p:nvPr/>
        </p:nvSpPr>
        <p:spPr>
          <a:xfrm rot="10800000">
            <a:off x="6280398" y="2688467"/>
            <a:ext cx="2663399" cy="1202118"/>
          </a:xfrm>
          <a:custGeom>
            <a:avLst/>
            <a:gdLst>
              <a:gd name="connsiteX0" fmla="*/ 1606078 w 3221357"/>
              <a:gd name="connsiteY0" fmla="*/ 7 h 1453951"/>
              <a:gd name="connsiteX1" fmla="*/ 3220819 w 3221357"/>
              <a:gd name="connsiteY1" fmla="*/ 1444418 h 1453951"/>
              <a:gd name="connsiteX2" fmla="*/ 3221357 w 3221357"/>
              <a:gd name="connsiteY2" fmla="*/ 1453951 h 1453951"/>
              <a:gd name="connsiteX3" fmla="*/ 3051593 w 3221357"/>
              <a:gd name="connsiteY3" fmla="*/ 1453951 h 1453951"/>
              <a:gd name="connsiteX4" fmla="*/ 3030220 w 3221357"/>
              <a:gd name="connsiteY4" fmla="*/ 1319043 h 1453951"/>
              <a:gd name="connsiteX5" fmla="*/ 1606581 w 3221357"/>
              <a:gd name="connsiteY5" fmla="*/ 168829 h 1453951"/>
              <a:gd name="connsiteX6" fmla="*/ 189834 w 3221357"/>
              <a:gd name="connsiteY6" fmla="*/ 1327522 h 1453951"/>
              <a:gd name="connsiteX7" fmla="*/ 170578 w 3221357"/>
              <a:gd name="connsiteY7" fmla="*/ 1453951 h 1453951"/>
              <a:gd name="connsiteX8" fmla="*/ 0 w 3221357"/>
              <a:gd name="connsiteY8" fmla="*/ 1453951 h 1453951"/>
              <a:gd name="connsiteX9" fmla="*/ 24429 w 3221357"/>
              <a:gd name="connsiteY9" fmla="*/ 1293566 h 1453951"/>
              <a:gd name="connsiteX10" fmla="*/ 1606078 w 3221357"/>
              <a:gd name="connsiteY10" fmla="*/ 7 h 14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1357" h="1453951">
                <a:moveTo>
                  <a:pt x="1606078" y="7"/>
                </a:moveTo>
                <a:cubicBezTo>
                  <a:pt x="2442699" y="-2491"/>
                  <a:pt x="3133365" y="630040"/>
                  <a:pt x="3220819" y="1444418"/>
                </a:cubicBezTo>
                <a:lnTo>
                  <a:pt x="3221357" y="1453951"/>
                </a:lnTo>
                <a:lnTo>
                  <a:pt x="3051593" y="1453951"/>
                </a:lnTo>
                <a:lnTo>
                  <a:pt x="3030220" y="1319043"/>
                </a:lnTo>
                <a:cubicBezTo>
                  <a:pt x="2891565" y="660159"/>
                  <a:pt x="2306017" y="166741"/>
                  <a:pt x="1606581" y="168829"/>
                </a:cubicBezTo>
                <a:cubicBezTo>
                  <a:pt x="907145" y="170917"/>
                  <a:pt x="324554" y="667820"/>
                  <a:pt x="189834" y="1327522"/>
                </a:cubicBezTo>
                <a:lnTo>
                  <a:pt x="170578" y="1453951"/>
                </a:lnTo>
                <a:lnTo>
                  <a:pt x="0" y="1453951"/>
                </a:lnTo>
                <a:lnTo>
                  <a:pt x="24429" y="1293566"/>
                </a:lnTo>
                <a:cubicBezTo>
                  <a:pt x="174829" y="557079"/>
                  <a:pt x="825232" y="2338"/>
                  <a:pt x="1606078" y="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8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C590C43-0095-45B6-9656-CA4F3A07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972" y="1922827"/>
            <a:ext cx="1954541" cy="1313031"/>
          </a:xfrm>
          <a:prstGeom prst="rect">
            <a:avLst/>
          </a:prstGeom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DE41F3E1-CD44-457C-A5CC-1D11916936BC}"/>
              </a:ext>
            </a:extLst>
          </p:cNvPr>
          <p:cNvSpPr txBox="1"/>
          <p:nvPr/>
        </p:nvSpPr>
        <p:spPr>
          <a:xfrm>
            <a:off x="105314" y="3522945"/>
            <a:ext cx="19087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 dirty="0">
                <a:latin typeface="+mj-lt"/>
              </a:rPr>
              <a:t>Pépinière d'entreprise</a:t>
            </a:r>
          </a:p>
          <a:p>
            <a:pPr algn="ctr"/>
            <a:r>
              <a:rPr lang="fr-FR" sz="1600" dirty="0">
                <a:latin typeface="+mj-lt"/>
              </a:rPr>
              <a:t>de Djerba  </a:t>
            </a:r>
          </a:p>
        </p:txBody>
      </p:sp>
      <p:sp>
        <p:nvSpPr>
          <p:cNvPr id="32" name="Teardrop 6">
            <a:extLst>
              <a:ext uri="{FF2B5EF4-FFF2-40B4-BE49-F238E27FC236}">
                <a16:creationId xmlns:a16="http://schemas.microsoft.com/office/drawing/2014/main" id="{0A22A6B2-F337-417F-8CA4-5012AD964155}"/>
              </a:ext>
            </a:extLst>
          </p:cNvPr>
          <p:cNvSpPr/>
          <p:nvPr/>
        </p:nvSpPr>
        <p:spPr>
          <a:xfrm rot="8100000">
            <a:off x="850951" y="2887568"/>
            <a:ext cx="417460" cy="41746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BF2BA64-928C-497C-946E-3CE85A66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904309" y="2801680"/>
            <a:ext cx="708999" cy="70899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A324E3D-42D9-48AC-A13F-FBE7F508A12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5118476" y="2801680"/>
            <a:ext cx="708999" cy="708999"/>
          </a:xfrm>
          <a:prstGeom prst="rect">
            <a:avLst/>
          </a:prstGeom>
        </p:spPr>
      </p:pic>
      <p:pic>
        <p:nvPicPr>
          <p:cNvPr id="18" name="Google Shape;176;p3">
            <a:extLst>
              <a:ext uri="{FF2B5EF4-FFF2-40B4-BE49-F238E27FC236}">
                <a16:creationId xmlns:a16="http://schemas.microsoft.com/office/drawing/2014/main" id="{9700E938-97C7-43B2-9A15-4BB1150C286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97E356B1-F055-415B-9C31-DFA7B25E445C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2</a:t>
            </a:r>
          </a:p>
        </p:txBody>
      </p:sp>
      <p:pic>
        <p:nvPicPr>
          <p:cNvPr id="22" name="Google Shape;163;p2">
            <a:extLst>
              <a:ext uri="{FF2B5EF4-FFF2-40B4-BE49-F238E27FC236}">
                <a16:creationId xmlns:a16="http://schemas.microsoft.com/office/drawing/2014/main" id="{7A9AE0B5-5AC7-4559-894B-9B01468AE2E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 descr="Arrow Direction House - Free image on Pixabay">
            <a:extLst>
              <a:ext uri="{FF2B5EF4-FFF2-40B4-BE49-F238E27FC236}">
                <a16:creationId xmlns:a16="http://schemas.microsoft.com/office/drawing/2014/main" id="{8A210E40-3F3F-4053-9C2E-BF3D1714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74" y="711175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82;p4">
            <a:extLst>
              <a:ext uri="{FF2B5EF4-FFF2-40B4-BE49-F238E27FC236}">
                <a16:creationId xmlns:a16="http://schemas.microsoft.com/office/drawing/2014/main" id="{13D4C899-18A0-410B-9E3D-BD7A5B5226C7}"/>
              </a:ext>
            </a:extLst>
          </p:cNvPr>
          <p:cNvSpPr/>
          <p:nvPr/>
        </p:nvSpPr>
        <p:spPr>
          <a:xfrm>
            <a:off x="779753" y="913719"/>
            <a:ext cx="1457473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1000" dirty="0">
                <a:solidFill>
                  <a:schemeClr val="bg1"/>
                </a:solidFill>
              </a:rPr>
              <a:t>Etude et critique</a:t>
            </a:r>
          </a:p>
          <a:p>
            <a:r>
              <a:rPr lang="fr-FR" sz="1000" dirty="0">
                <a:solidFill>
                  <a:schemeClr val="bg1"/>
                </a:solidFill>
              </a:rPr>
              <a:t> de l’existant</a:t>
            </a:r>
          </a:p>
        </p:txBody>
      </p:sp>
      <p:sp>
        <p:nvSpPr>
          <p:cNvPr id="29" name="Google Shape;351;p7">
            <a:extLst>
              <a:ext uri="{FF2B5EF4-FFF2-40B4-BE49-F238E27FC236}">
                <a16:creationId xmlns:a16="http://schemas.microsoft.com/office/drawing/2014/main" id="{D8FE00F1-6D6E-449A-B687-EF9239BFB5F6}"/>
              </a:ext>
            </a:extLst>
          </p:cNvPr>
          <p:cNvSpPr/>
          <p:nvPr/>
        </p:nvSpPr>
        <p:spPr>
          <a:xfrm>
            <a:off x="389218" y="5047966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Présentation de l’organisme d’accueil</a:t>
            </a:r>
          </a:p>
          <a:p>
            <a:pPr marL="110513">
              <a:buSzPts val="1125"/>
            </a:pPr>
            <a:endParaRPr lang="fr-FR" sz="2500" dirty="0"/>
          </a:p>
          <a:p>
            <a:pPr>
              <a:spcBef>
                <a:spcPts val="1417"/>
              </a:spcBef>
            </a:pPr>
            <a:endParaRPr lang="fr-FR" sz="2500" dirty="0"/>
          </a:p>
        </p:txBody>
      </p:sp>
      <p:pic>
        <p:nvPicPr>
          <p:cNvPr id="31" name="Google Shape;364;p7">
            <a:extLst>
              <a:ext uri="{FF2B5EF4-FFF2-40B4-BE49-F238E27FC236}">
                <a16:creationId xmlns:a16="http://schemas.microsoft.com/office/drawing/2014/main" id="{05D3B5E0-1A6A-4C98-A9E2-72E2199DB93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1;p7">
            <a:extLst>
              <a:ext uri="{FF2B5EF4-FFF2-40B4-BE49-F238E27FC236}">
                <a16:creationId xmlns:a16="http://schemas.microsoft.com/office/drawing/2014/main" id="{1403FE73-1548-483D-BD6C-22EDDF2718B3}"/>
              </a:ext>
            </a:extLst>
          </p:cNvPr>
          <p:cNvSpPr/>
          <p:nvPr/>
        </p:nvSpPr>
        <p:spPr>
          <a:xfrm>
            <a:off x="8680962" y="352970"/>
            <a:ext cx="777419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1/5</a:t>
            </a:r>
            <a:endParaRPr lang="fr-FR" sz="2500" dirty="0"/>
          </a:p>
        </p:txBody>
      </p:sp>
      <p:pic>
        <p:nvPicPr>
          <p:cNvPr id="26" name="Picture 4" descr="Arrow Direction House - Free image on Pixabay">
            <a:extLst>
              <a:ext uri="{FF2B5EF4-FFF2-40B4-BE49-F238E27FC236}">
                <a16:creationId xmlns:a16="http://schemas.microsoft.com/office/drawing/2014/main" id="{29114AD6-B564-4FE4-828B-599A3D6B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7" name="Google Shape;182;p4">
            <a:extLst>
              <a:ext uri="{FF2B5EF4-FFF2-40B4-BE49-F238E27FC236}">
                <a16:creationId xmlns:a16="http://schemas.microsoft.com/office/drawing/2014/main" id="{17E455E7-98DF-4836-95BA-A9B0E43B407E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14" grpId="0"/>
      <p:bldP spid="15" grpId="0" animBg="1"/>
      <p:bldP spid="16" grpId="0" animBg="1"/>
      <p:bldP spid="17" grpId="0" animBg="1"/>
      <p:bldP spid="30" grpId="0"/>
      <p:bldP spid="32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51;p7">
            <a:extLst>
              <a:ext uri="{FF2B5EF4-FFF2-40B4-BE49-F238E27FC236}">
                <a16:creationId xmlns:a16="http://schemas.microsoft.com/office/drawing/2014/main" id="{A7F6FDD0-2799-4421-AF86-D93F8826FD38}"/>
              </a:ext>
            </a:extLst>
          </p:cNvPr>
          <p:cNvSpPr/>
          <p:nvPr/>
        </p:nvSpPr>
        <p:spPr>
          <a:xfrm>
            <a:off x="467800" y="5063323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 err="1"/>
              <a:t>BnB</a:t>
            </a:r>
            <a:r>
              <a:rPr lang="fr-FR" sz="2800" dirty="0"/>
              <a:t> PRO</a:t>
            </a:r>
            <a:endParaRPr lang="fr-FR" sz="2500" dirty="0"/>
          </a:p>
          <a:p>
            <a:pPr>
              <a:spcBef>
                <a:spcPts val="1417"/>
              </a:spcBef>
            </a:pPr>
            <a:endParaRPr lang="fr-FR" sz="2500" dirty="0"/>
          </a:p>
        </p:txBody>
      </p:sp>
      <p:pic>
        <p:nvPicPr>
          <p:cNvPr id="9" name="Google Shape;364;p7">
            <a:extLst>
              <a:ext uri="{FF2B5EF4-FFF2-40B4-BE49-F238E27FC236}">
                <a16:creationId xmlns:a16="http://schemas.microsoft.com/office/drawing/2014/main" id="{53B9457E-D8A2-462C-8A33-ECC565AF26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3">
            <a:extLst>
              <a:ext uri="{FF2B5EF4-FFF2-40B4-BE49-F238E27FC236}">
                <a16:creationId xmlns:a16="http://schemas.microsoft.com/office/drawing/2014/main" id="{CE37357F-0542-4FD0-B29D-02EB2C3455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C08B1A52-CC09-40C3-8A37-427AF6612A45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3</a:t>
            </a:r>
          </a:p>
        </p:txBody>
      </p:sp>
      <p:pic>
        <p:nvPicPr>
          <p:cNvPr id="13" name="Google Shape;163;p2">
            <a:extLst>
              <a:ext uri="{FF2B5EF4-FFF2-40B4-BE49-F238E27FC236}">
                <a16:creationId xmlns:a16="http://schemas.microsoft.com/office/drawing/2014/main" id="{02AA9720-061C-49C5-9FC4-6CD9204BF9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Arrow Direction House - Free image on Pixabay">
            <a:extLst>
              <a:ext uri="{FF2B5EF4-FFF2-40B4-BE49-F238E27FC236}">
                <a16:creationId xmlns:a16="http://schemas.microsoft.com/office/drawing/2014/main" id="{597202D7-E8C0-4216-9643-5CCD29A9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74" y="711175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2;p4">
            <a:extLst>
              <a:ext uri="{FF2B5EF4-FFF2-40B4-BE49-F238E27FC236}">
                <a16:creationId xmlns:a16="http://schemas.microsoft.com/office/drawing/2014/main" id="{FF89F8B9-A83C-4F6D-A363-94DA08223502}"/>
              </a:ext>
            </a:extLst>
          </p:cNvPr>
          <p:cNvSpPr/>
          <p:nvPr/>
        </p:nvSpPr>
        <p:spPr>
          <a:xfrm>
            <a:off x="779753" y="913719"/>
            <a:ext cx="1457473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1000" dirty="0">
                <a:solidFill>
                  <a:schemeClr val="bg1"/>
                </a:solidFill>
              </a:rPr>
              <a:t>Etude et critique</a:t>
            </a:r>
          </a:p>
          <a:p>
            <a:r>
              <a:rPr lang="fr-FR" sz="1000" dirty="0">
                <a:solidFill>
                  <a:schemeClr val="bg1"/>
                </a:solidFill>
              </a:rPr>
              <a:t> de l’existant</a:t>
            </a:r>
          </a:p>
        </p:txBody>
      </p:sp>
      <p:sp>
        <p:nvSpPr>
          <p:cNvPr id="17" name="Google Shape;351;p7">
            <a:extLst>
              <a:ext uri="{FF2B5EF4-FFF2-40B4-BE49-F238E27FC236}">
                <a16:creationId xmlns:a16="http://schemas.microsoft.com/office/drawing/2014/main" id="{D27DD10C-FCF9-4BDD-95E2-E983ECA5284D}"/>
              </a:ext>
            </a:extLst>
          </p:cNvPr>
          <p:cNvSpPr/>
          <p:nvPr/>
        </p:nvSpPr>
        <p:spPr>
          <a:xfrm>
            <a:off x="8680962" y="352970"/>
            <a:ext cx="777419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2/5</a:t>
            </a:r>
            <a:endParaRPr lang="fr-FR" sz="2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677F67-6E37-4060-8137-6A698C53E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811" y="1105135"/>
            <a:ext cx="8082282" cy="3708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4" descr="Arrow Direction House - Free image on Pixabay">
            <a:extLst>
              <a:ext uri="{FF2B5EF4-FFF2-40B4-BE49-F238E27FC236}">
                <a16:creationId xmlns:a16="http://schemas.microsoft.com/office/drawing/2014/main" id="{2D8551B9-B1A8-4F42-8C65-905900A9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18" name="Google Shape;182;p4">
            <a:extLst>
              <a:ext uri="{FF2B5EF4-FFF2-40B4-BE49-F238E27FC236}">
                <a16:creationId xmlns:a16="http://schemas.microsoft.com/office/drawing/2014/main" id="{DEC01195-50ED-4FDE-A7D0-CE9F7D85B845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46617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A9AB6F50-D5CB-4A06-A5BE-60FD3026B534}"/>
              </a:ext>
            </a:extLst>
          </p:cNvPr>
          <p:cNvSpPr txBox="1"/>
          <p:nvPr/>
        </p:nvSpPr>
        <p:spPr>
          <a:xfrm>
            <a:off x="5040312" y="145365"/>
            <a:ext cx="1452039" cy="39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983" dirty="0" err="1"/>
              <a:t>Dareboost</a:t>
            </a:r>
            <a:endParaRPr lang="fr-FR" sz="1983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810836A-6161-48BE-BBAD-39D136F7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08" y="639921"/>
            <a:ext cx="6458475" cy="4598315"/>
          </a:xfrm>
          <a:prstGeom prst="rect">
            <a:avLst/>
          </a:prstGeom>
        </p:spPr>
      </p:pic>
      <p:sp>
        <p:nvSpPr>
          <p:cNvPr id="21" name="Google Shape;351;p7">
            <a:extLst>
              <a:ext uri="{FF2B5EF4-FFF2-40B4-BE49-F238E27FC236}">
                <a16:creationId xmlns:a16="http://schemas.microsoft.com/office/drawing/2014/main" id="{D774D995-64F2-43F1-ADC1-63335637D54C}"/>
              </a:ext>
            </a:extLst>
          </p:cNvPr>
          <p:cNvSpPr/>
          <p:nvPr/>
        </p:nvSpPr>
        <p:spPr>
          <a:xfrm>
            <a:off x="482426" y="5063323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Audit du site</a:t>
            </a:r>
            <a:endParaRPr lang="fr-FR" sz="2500" dirty="0"/>
          </a:p>
        </p:txBody>
      </p:sp>
      <p:pic>
        <p:nvPicPr>
          <p:cNvPr id="22" name="Google Shape;364;p7">
            <a:extLst>
              <a:ext uri="{FF2B5EF4-FFF2-40B4-BE49-F238E27FC236}">
                <a16:creationId xmlns:a16="http://schemas.microsoft.com/office/drawing/2014/main" id="{9858A582-7323-49B3-8662-490DF2D7A0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6;p3">
            <a:extLst>
              <a:ext uri="{FF2B5EF4-FFF2-40B4-BE49-F238E27FC236}">
                <a16:creationId xmlns:a16="http://schemas.microsoft.com/office/drawing/2014/main" id="{9B70C2DD-4D0B-4811-9C0C-2A6A5A8E43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3E9DBC3F-3952-4D73-8AED-64C56C34F7F2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4</a:t>
            </a:r>
          </a:p>
        </p:txBody>
      </p:sp>
      <p:pic>
        <p:nvPicPr>
          <p:cNvPr id="11" name="Google Shape;163;p2">
            <a:extLst>
              <a:ext uri="{FF2B5EF4-FFF2-40B4-BE49-F238E27FC236}">
                <a16:creationId xmlns:a16="http://schemas.microsoft.com/office/drawing/2014/main" id="{E0D64385-6239-474F-9D12-33B504565B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Arrow Direction House - Free image on Pixabay">
            <a:extLst>
              <a:ext uri="{FF2B5EF4-FFF2-40B4-BE49-F238E27FC236}">
                <a16:creationId xmlns:a16="http://schemas.microsoft.com/office/drawing/2014/main" id="{7CD77A86-ACE3-42AF-8BE3-B2FA68EA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74" y="711175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2;p4">
            <a:extLst>
              <a:ext uri="{FF2B5EF4-FFF2-40B4-BE49-F238E27FC236}">
                <a16:creationId xmlns:a16="http://schemas.microsoft.com/office/drawing/2014/main" id="{96EE674B-CA6E-4677-99A2-D3FECCEABBF2}"/>
              </a:ext>
            </a:extLst>
          </p:cNvPr>
          <p:cNvSpPr/>
          <p:nvPr/>
        </p:nvSpPr>
        <p:spPr>
          <a:xfrm>
            <a:off x="779753" y="913719"/>
            <a:ext cx="1457473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1000" dirty="0">
                <a:solidFill>
                  <a:schemeClr val="bg1"/>
                </a:solidFill>
              </a:rPr>
              <a:t>Etude et critique</a:t>
            </a:r>
          </a:p>
          <a:p>
            <a:r>
              <a:rPr lang="fr-FR" sz="1000" dirty="0">
                <a:solidFill>
                  <a:schemeClr val="bg1"/>
                </a:solidFill>
              </a:rPr>
              <a:t> de l’existant</a:t>
            </a:r>
          </a:p>
        </p:txBody>
      </p:sp>
      <p:sp>
        <p:nvSpPr>
          <p:cNvPr id="14" name="Google Shape;351;p7">
            <a:extLst>
              <a:ext uri="{FF2B5EF4-FFF2-40B4-BE49-F238E27FC236}">
                <a16:creationId xmlns:a16="http://schemas.microsoft.com/office/drawing/2014/main" id="{EB04C7E3-0B35-4347-B2F0-3A9BE345A338}"/>
              </a:ext>
            </a:extLst>
          </p:cNvPr>
          <p:cNvSpPr/>
          <p:nvPr/>
        </p:nvSpPr>
        <p:spPr>
          <a:xfrm>
            <a:off x="8680962" y="352970"/>
            <a:ext cx="777419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3/5</a:t>
            </a:r>
            <a:endParaRPr lang="fr-FR" sz="2500" dirty="0"/>
          </a:p>
        </p:txBody>
      </p:sp>
      <p:pic>
        <p:nvPicPr>
          <p:cNvPr id="17" name="Picture 4" descr="Arrow Direction House - Free image on Pixabay">
            <a:extLst>
              <a:ext uri="{FF2B5EF4-FFF2-40B4-BE49-F238E27FC236}">
                <a16:creationId xmlns:a16="http://schemas.microsoft.com/office/drawing/2014/main" id="{E944CFC5-DD53-44F2-810D-73ECAE15F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0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18" name="Google Shape;182;p4">
            <a:extLst>
              <a:ext uri="{FF2B5EF4-FFF2-40B4-BE49-F238E27FC236}">
                <a16:creationId xmlns:a16="http://schemas.microsoft.com/office/drawing/2014/main" id="{3F19F2B2-D589-45FC-9C82-222985B60BC0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0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00761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4670982D-E14F-4980-B293-E49D726E58AB}"/>
              </a:ext>
            </a:extLst>
          </p:cNvPr>
          <p:cNvSpPr txBox="1"/>
          <p:nvPr/>
        </p:nvSpPr>
        <p:spPr>
          <a:xfrm>
            <a:off x="2217345" y="976022"/>
            <a:ext cx="7610621" cy="359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1" indent="-28573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3100" dirty="0">
                <a:latin typeface="Calibri" panose="020F0502020204030204" pitchFamily="34" charset="0"/>
                <a:cs typeface="Calibri" panose="020F0502020204030204" pitchFamily="34" charset="0"/>
              </a:rPr>
              <a:t>Bien référencé</a:t>
            </a:r>
          </a:p>
          <a:p>
            <a:pPr marL="285731" indent="-28573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3100" dirty="0">
                <a:latin typeface="Calibri" panose="020F0502020204030204" pitchFamily="34" charset="0"/>
                <a:cs typeface="Calibri" panose="020F0502020204030204" pitchFamily="34" charset="0"/>
              </a:rPr>
              <a:t>Le design simpliste</a:t>
            </a:r>
          </a:p>
          <a:p>
            <a:pPr marL="285731" indent="-28573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3100" dirty="0">
                <a:latin typeface="Calibri" panose="020F0502020204030204" pitchFamily="34" charset="0"/>
                <a:cs typeface="Calibri" panose="020F0502020204030204" pitchFamily="34" charset="0"/>
              </a:rPr>
              <a:t>L'ergonomie est pas mal</a:t>
            </a:r>
          </a:p>
          <a:p>
            <a:pPr marL="285731" indent="-28573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3100" dirty="0">
                <a:latin typeface="Calibri" panose="020F0502020204030204" pitchFamily="34" charset="0"/>
                <a:cs typeface="Calibri" panose="020F0502020204030204" pitchFamily="34" charset="0"/>
              </a:rPr>
              <a:t>la vitesse de chargement est bonne (&lt; 15 s)</a:t>
            </a:r>
          </a:p>
          <a:p>
            <a:pPr marL="285731" indent="-28573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3100" dirty="0">
                <a:latin typeface="Calibri" panose="020F0502020204030204" pitchFamily="34" charset="0"/>
                <a:cs typeface="Calibri" panose="020F0502020204030204" pitchFamily="34" charset="0"/>
              </a:rPr>
              <a:t>La sécurité</a:t>
            </a:r>
          </a:p>
        </p:txBody>
      </p:sp>
      <p:sp>
        <p:nvSpPr>
          <p:cNvPr id="9" name="Google Shape;351;p7">
            <a:extLst>
              <a:ext uri="{FF2B5EF4-FFF2-40B4-BE49-F238E27FC236}">
                <a16:creationId xmlns:a16="http://schemas.microsoft.com/office/drawing/2014/main" id="{45F98B12-E5C7-4966-8629-77EC539CDAB3}"/>
              </a:ext>
            </a:extLst>
          </p:cNvPr>
          <p:cNvSpPr/>
          <p:nvPr/>
        </p:nvSpPr>
        <p:spPr>
          <a:xfrm>
            <a:off x="467800" y="5058467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Points positifs</a:t>
            </a:r>
          </a:p>
        </p:txBody>
      </p:sp>
      <p:pic>
        <p:nvPicPr>
          <p:cNvPr id="10" name="Google Shape;364;p7">
            <a:extLst>
              <a:ext uri="{FF2B5EF4-FFF2-40B4-BE49-F238E27FC236}">
                <a16:creationId xmlns:a16="http://schemas.microsoft.com/office/drawing/2014/main" id="{480F2954-2D69-4C4C-BFC8-4A576059EF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6;p3">
            <a:extLst>
              <a:ext uri="{FF2B5EF4-FFF2-40B4-BE49-F238E27FC236}">
                <a16:creationId xmlns:a16="http://schemas.microsoft.com/office/drawing/2014/main" id="{8DB43C9C-721F-4039-A4CF-CBE6D90FE9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928AD864-68E6-4410-BC9D-18F8486BE9AC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5</a:t>
            </a:r>
          </a:p>
        </p:txBody>
      </p:sp>
      <p:pic>
        <p:nvPicPr>
          <p:cNvPr id="14" name="Google Shape;163;p2">
            <a:extLst>
              <a:ext uri="{FF2B5EF4-FFF2-40B4-BE49-F238E27FC236}">
                <a16:creationId xmlns:a16="http://schemas.microsoft.com/office/drawing/2014/main" id="{FF12FFF1-45B8-434D-9A86-FA3CA21615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Arrow Direction House - Free image on Pixabay">
            <a:extLst>
              <a:ext uri="{FF2B5EF4-FFF2-40B4-BE49-F238E27FC236}">
                <a16:creationId xmlns:a16="http://schemas.microsoft.com/office/drawing/2014/main" id="{4BD6D50C-DE4C-4106-A359-F5610F89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74" y="711175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82;p4">
            <a:extLst>
              <a:ext uri="{FF2B5EF4-FFF2-40B4-BE49-F238E27FC236}">
                <a16:creationId xmlns:a16="http://schemas.microsoft.com/office/drawing/2014/main" id="{793DE858-E18D-4424-8AE3-E53FB1D40F57}"/>
              </a:ext>
            </a:extLst>
          </p:cNvPr>
          <p:cNvSpPr/>
          <p:nvPr/>
        </p:nvSpPr>
        <p:spPr>
          <a:xfrm>
            <a:off x="779753" y="913719"/>
            <a:ext cx="1457473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1000" dirty="0">
                <a:solidFill>
                  <a:schemeClr val="bg1"/>
                </a:solidFill>
              </a:rPr>
              <a:t>Etude et critique</a:t>
            </a:r>
          </a:p>
          <a:p>
            <a:r>
              <a:rPr lang="fr-FR" sz="1000" dirty="0">
                <a:solidFill>
                  <a:schemeClr val="bg1"/>
                </a:solidFill>
              </a:rPr>
              <a:t> de l’existant</a:t>
            </a:r>
          </a:p>
        </p:txBody>
      </p:sp>
      <p:sp>
        <p:nvSpPr>
          <p:cNvPr id="17" name="Google Shape;351;p7">
            <a:extLst>
              <a:ext uri="{FF2B5EF4-FFF2-40B4-BE49-F238E27FC236}">
                <a16:creationId xmlns:a16="http://schemas.microsoft.com/office/drawing/2014/main" id="{33D3FAD4-CA09-4E95-8682-AC66EC49A6AE}"/>
              </a:ext>
            </a:extLst>
          </p:cNvPr>
          <p:cNvSpPr/>
          <p:nvPr/>
        </p:nvSpPr>
        <p:spPr>
          <a:xfrm>
            <a:off x="8680962" y="352970"/>
            <a:ext cx="777419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4/5</a:t>
            </a:r>
            <a:endParaRPr lang="fr-FR" sz="2500" dirty="0"/>
          </a:p>
        </p:txBody>
      </p:sp>
      <p:pic>
        <p:nvPicPr>
          <p:cNvPr id="18" name="Picture 4" descr="Arrow Direction House - Free image on Pixabay">
            <a:extLst>
              <a:ext uri="{FF2B5EF4-FFF2-40B4-BE49-F238E27FC236}">
                <a16:creationId xmlns:a16="http://schemas.microsoft.com/office/drawing/2014/main" id="{BCE0BE05-676D-4109-8D0A-F65EB04C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9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21" name="Google Shape;182;p4">
            <a:extLst>
              <a:ext uri="{FF2B5EF4-FFF2-40B4-BE49-F238E27FC236}">
                <a16:creationId xmlns:a16="http://schemas.microsoft.com/office/drawing/2014/main" id="{6EB944D9-03D5-4662-97E9-AB8C97FB659B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9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91843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6"/>
          <p:cNvGrpSpPr/>
          <p:nvPr/>
        </p:nvGrpSpPr>
        <p:grpSpPr>
          <a:xfrm>
            <a:off x="3353099" y="612115"/>
            <a:ext cx="3481078" cy="3808307"/>
            <a:chOff x="3352680" y="1116720"/>
            <a:chExt cx="3481200" cy="3808440"/>
          </a:xfrm>
        </p:grpSpPr>
        <p:sp>
          <p:nvSpPr>
            <p:cNvPr id="288" name="Google Shape;288;p6"/>
            <p:cNvSpPr/>
            <p:nvPr/>
          </p:nvSpPr>
          <p:spPr>
            <a:xfrm rot="10800000">
              <a:off x="3352680" y="1725840"/>
              <a:ext cx="1822320" cy="1369080"/>
            </a:xfrm>
            <a:custGeom>
              <a:avLst/>
              <a:gdLst/>
              <a:ahLst/>
              <a:cxnLst/>
              <a:rect l="l" t="t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9" name="Google Shape;289;p6"/>
            <p:cNvSpPr/>
            <p:nvPr/>
          </p:nvSpPr>
          <p:spPr>
            <a:xfrm rot="10800000">
              <a:off x="4402440" y="1116720"/>
              <a:ext cx="1379520" cy="1999800"/>
            </a:xfrm>
            <a:custGeom>
              <a:avLst/>
              <a:gdLst/>
              <a:ahLst/>
              <a:cxnLst/>
              <a:rect l="l" t="t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0" name="Google Shape;290;p6"/>
            <p:cNvSpPr/>
            <p:nvPr/>
          </p:nvSpPr>
          <p:spPr>
            <a:xfrm rot="10800000">
              <a:off x="5011560" y="1725840"/>
              <a:ext cx="1822320" cy="1369080"/>
            </a:xfrm>
            <a:custGeom>
              <a:avLst/>
              <a:gdLst/>
              <a:ahLst/>
              <a:cxnLst/>
              <a:rect l="l" t="t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1" name="Google Shape;291;p6"/>
            <p:cNvSpPr/>
            <p:nvPr/>
          </p:nvSpPr>
          <p:spPr>
            <a:xfrm rot="10800000">
              <a:off x="5011560" y="2944080"/>
              <a:ext cx="1822320" cy="1369080"/>
            </a:xfrm>
            <a:custGeom>
              <a:avLst/>
              <a:gdLst/>
              <a:ahLst/>
              <a:cxnLst/>
              <a:rect l="l" t="t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2" name="Google Shape;292;p6"/>
            <p:cNvSpPr/>
            <p:nvPr/>
          </p:nvSpPr>
          <p:spPr>
            <a:xfrm rot="10800000">
              <a:off x="4402440" y="2925360"/>
              <a:ext cx="1379520" cy="1999800"/>
            </a:xfrm>
            <a:custGeom>
              <a:avLst/>
              <a:gdLst/>
              <a:ahLst/>
              <a:cxnLst/>
              <a:rect l="l" t="t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3" name="Google Shape;293;p6"/>
            <p:cNvSpPr/>
            <p:nvPr/>
          </p:nvSpPr>
          <p:spPr>
            <a:xfrm rot="10800000">
              <a:off x="3352680" y="2944080"/>
              <a:ext cx="1822320" cy="1369080"/>
            </a:xfrm>
            <a:custGeom>
              <a:avLst/>
              <a:gdLst/>
              <a:ahLst/>
              <a:cxnLst/>
              <a:rect l="l" t="t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2" tIns="91422" rIns="91422" bIns="91422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94" name="Google Shape;294;p6"/>
          <p:cNvSpPr/>
          <p:nvPr/>
        </p:nvSpPr>
        <p:spPr>
          <a:xfrm>
            <a:off x="7224343" y="201280"/>
            <a:ext cx="484183" cy="484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295" name="Google Shape;295;p6"/>
          <p:cNvSpPr/>
          <p:nvPr/>
        </p:nvSpPr>
        <p:spPr>
          <a:xfrm>
            <a:off x="8175170" y="1149948"/>
            <a:ext cx="484183" cy="484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296" name="Google Shape;296;p6"/>
          <p:cNvSpPr/>
          <p:nvPr/>
        </p:nvSpPr>
        <p:spPr>
          <a:xfrm>
            <a:off x="8175170" y="2268241"/>
            <a:ext cx="484183" cy="48454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 dirty="0"/>
          </a:p>
        </p:txBody>
      </p:sp>
      <p:grpSp>
        <p:nvGrpSpPr>
          <p:cNvPr id="300" name="Google Shape;300;p6"/>
          <p:cNvGrpSpPr/>
          <p:nvPr/>
        </p:nvGrpSpPr>
        <p:grpSpPr>
          <a:xfrm>
            <a:off x="7330180" y="320766"/>
            <a:ext cx="272510" cy="266750"/>
            <a:chOff x="7197840" y="1614600"/>
            <a:chExt cx="272520" cy="266760"/>
          </a:xfrm>
        </p:grpSpPr>
        <p:sp>
          <p:nvSpPr>
            <p:cNvPr id="301" name="Google Shape;301;p6"/>
            <p:cNvSpPr/>
            <p:nvPr/>
          </p:nvSpPr>
          <p:spPr>
            <a:xfrm>
              <a:off x="7298640" y="1668240"/>
              <a:ext cx="18720" cy="36720"/>
            </a:xfrm>
            <a:custGeom>
              <a:avLst/>
              <a:gdLst/>
              <a:ahLst/>
              <a:cxnLst/>
              <a:rect l="l" t="t" r="r" b="b"/>
              <a:pathLst>
                <a:path w="344" h="666" extrusionOk="0">
                  <a:moveTo>
                    <a:pt x="140" y="0"/>
                  </a:moveTo>
                  <a:lnTo>
                    <a:pt x="205" y="0"/>
                  </a:lnTo>
                  <a:lnTo>
                    <a:pt x="237" y="3"/>
                  </a:lnTo>
                  <a:lnTo>
                    <a:pt x="265" y="11"/>
                  </a:lnTo>
                  <a:lnTo>
                    <a:pt x="292" y="28"/>
                  </a:lnTo>
                  <a:lnTo>
                    <a:pt x="313" y="47"/>
                  </a:lnTo>
                  <a:lnTo>
                    <a:pt x="329" y="71"/>
                  </a:lnTo>
                  <a:lnTo>
                    <a:pt x="339" y="97"/>
                  </a:lnTo>
                  <a:lnTo>
                    <a:pt x="344" y="127"/>
                  </a:lnTo>
                  <a:lnTo>
                    <a:pt x="344" y="666"/>
                  </a:lnTo>
                  <a:lnTo>
                    <a:pt x="0" y="666"/>
                  </a:lnTo>
                  <a:lnTo>
                    <a:pt x="0" y="127"/>
                  </a:lnTo>
                  <a:lnTo>
                    <a:pt x="5" y="97"/>
                  </a:lnTo>
                  <a:lnTo>
                    <a:pt x="15" y="71"/>
                  </a:lnTo>
                  <a:lnTo>
                    <a:pt x="31" y="47"/>
                  </a:lnTo>
                  <a:lnTo>
                    <a:pt x="52" y="28"/>
                  </a:lnTo>
                  <a:lnTo>
                    <a:pt x="79" y="11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2" name="Google Shape;302;p6"/>
            <p:cNvSpPr/>
            <p:nvPr/>
          </p:nvSpPr>
          <p:spPr>
            <a:xfrm>
              <a:off x="7350840" y="1668240"/>
              <a:ext cx="18360" cy="36720"/>
            </a:xfrm>
            <a:custGeom>
              <a:avLst/>
              <a:gdLst/>
              <a:ahLst/>
              <a:cxnLst/>
              <a:rect l="l" t="t" r="r" b="b"/>
              <a:pathLst>
                <a:path w="344" h="666" extrusionOk="0">
                  <a:moveTo>
                    <a:pt x="140" y="0"/>
                  </a:moveTo>
                  <a:lnTo>
                    <a:pt x="205" y="0"/>
                  </a:lnTo>
                  <a:lnTo>
                    <a:pt x="237" y="3"/>
                  </a:lnTo>
                  <a:lnTo>
                    <a:pt x="267" y="11"/>
                  </a:lnTo>
                  <a:lnTo>
                    <a:pt x="292" y="28"/>
                  </a:lnTo>
                  <a:lnTo>
                    <a:pt x="313" y="47"/>
                  </a:lnTo>
                  <a:lnTo>
                    <a:pt x="329" y="71"/>
                  </a:lnTo>
                  <a:lnTo>
                    <a:pt x="339" y="97"/>
                  </a:lnTo>
                  <a:lnTo>
                    <a:pt x="344" y="127"/>
                  </a:lnTo>
                  <a:lnTo>
                    <a:pt x="344" y="666"/>
                  </a:lnTo>
                  <a:lnTo>
                    <a:pt x="0" y="666"/>
                  </a:lnTo>
                  <a:lnTo>
                    <a:pt x="0" y="127"/>
                  </a:lnTo>
                  <a:lnTo>
                    <a:pt x="5" y="97"/>
                  </a:lnTo>
                  <a:lnTo>
                    <a:pt x="15" y="71"/>
                  </a:lnTo>
                  <a:lnTo>
                    <a:pt x="32" y="47"/>
                  </a:lnTo>
                  <a:lnTo>
                    <a:pt x="52" y="28"/>
                  </a:lnTo>
                  <a:lnTo>
                    <a:pt x="79" y="11"/>
                  </a:lnTo>
                  <a:lnTo>
                    <a:pt x="109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03" name="Google Shape;303;p6"/>
            <p:cNvSpPr/>
            <p:nvPr/>
          </p:nvSpPr>
          <p:spPr>
            <a:xfrm>
              <a:off x="7197840" y="1614600"/>
              <a:ext cx="272520" cy="266760"/>
            </a:xfrm>
            <a:custGeom>
              <a:avLst/>
              <a:gdLst/>
              <a:ahLst/>
              <a:cxnLst/>
              <a:rect l="l" t="t" r="r" b="b"/>
              <a:pathLst>
                <a:path w="4829" h="4721" extrusionOk="0">
                  <a:moveTo>
                    <a:pt x="2415" y="0"/>
                  </a:moveTo>
                  <a:lnTo>
                    <a:pt x="2415" y="0"/>
                  </a:lnTo>
                  <a:lnTo>
                    <a:pt x="2568" y="4"/>
                  </a:lnTo>
                  <a:lnTo>
                    <a:pt x="2717" y="19"/>
                  </a:lnTo>
                  <a:lnTo>
                    <a:pt x="2864" y="41"/>
                  </a:lnTo>
                  <a:lnTo>
                    <a:pt x="3009" y="74"/>
                  </a:lnTo>
                  <a:lnTo>
                    <a:pt x="3149" y="114"/>
                  </a:lnTo>
                  <a:lnTo>
                    <a:pt x="3287" y="163"/>
                  </a:lnTo>
                  <a:lnTo>
                    <a:pt x="3420" y="219"/>
                  </a:lnTo>
                  <a:lnTo>
                    <a:pt x="3549" y="283"/>
                  </a:lnTo>
                  <a:lnTo>
                    <a:pt x="3673" y="355"/>
                  </a:lnTo>
                  <a:lnTo>
                    <a:pt x="3793" y="434"/>
                  </a:lnTo>
                  <a:lnTo>
                    <a:pt x="3909" y="518"/>
                  </a:lnTo>
                  <a:lnTo>
                    <a:pt x="4018" y="610"/>
                  </a:lnTo>
                  <a:lnTo>
                    <a:pt x="4122" y="707"/>
                  </a:lnTo>
                  <a:lnTo>
                    <a:pt x="4219" y="811"/>
                  </a:lnTo>
                  <a:lnTo>
                    <a:pt x="4311" y="920"/>
                  </a:lnTo>
                  <a:lnTo>
                    <a:pt x="4396" y="1036"/>
                  </a:lnTo>
                  <a:lnTo>
                    <a:pt x="4474" y="1156"/>
                  </a:lnTo>
                  <a:lnTo>
                    <a:pt x="4547" y="1280"/>
                  </a:lnTo>
                  <a:lnTo>
                    <a:pt x="4610" y="1409"/>
                  </a:lnTo>
                  <a:lnTo>
                    <a:pt x="4666" y="1542"/>
                  </a:lnTo>
                  <a:lnTo>
                    <a:pt x="4715" y="1680"/>
                  </a:lnTo>
                  <a:lnTo>
                    <a:pt x="4755" y="1820"/>
                  </a:lnTo>
                  <a:lnTo>
                    <a:pt x="4788" y="1965"/>
                  </a:lnTo>
                  <a:lnTo>
                    <a:pt x="4810" y="2112"/>
                  </a:lnTo>
                  <a:lnTo>
                    <a:pt x="4825" y="2261"/>
                  </a:lnTo>
                  <a:lnTo>
                    <a:pt x="4829" y="2414"/>
                  </a:lnTo>
                  <a:lnTo>
                    <a:pt x="4826" y="2553"/>
                  </a:lnTo>
                  <a:lnTo>
                    <a:pt x="4814" y="2689"/>
                  </a:lnTo>
                  <a:lnTo>
                    <a:pt x="4795" y="2824"/>
                  </a:lnTo>
                  <a:lnTo>
                    <a:pt x="4769" y="2957"/>
                  </a:lnTo>
                  <a:lnTo>
                    <a:pt x="4735" y="3087"/>
                  </a:lnTo>
                  <a:lnTo>
                    <a:pt x="4695" y="3216"/>
                  </a:lnTo>
                  <a:lnTo>
                    <a:pt x="4646" y="3342"/>
                  </a:lnTo>
                  <a:lnTo>
                    <a:pt x="4591" y="3465"/>
                  </a:lnTo>
                  <a:lnTo>
                    <a:pt x="4529" y="3584"/>
                  </a:lnTo>
                  <a:lnTo>
                    <a:pt x="4459" y="3700"/>
                  </a:lnTo>
                  <a:lnTo>
                    <a:pt x="4384" y="3814"/>
                  </a:lnTo>
                  <a:lnTo>
                    <a:pt x="4302" y="3922"/>
                  </a:lnTo>
                  <a:lnTo>
                    <a:pt x="4214" y="4027"/>
                  </a:lnTo>
                  <a:lnTo>
                    <a:pt x="4119" y="4126"/>
                  </a:lnTo>
                  <a:lnTo>
                    <a:pt x="4110" y="4134"/>
                  </a:lnTo>
                  <a:lnTo>
                    <a:pt x="4100" y="4144"/>
                  </a:lnTo>
                  <a:lnTo>
                    <a:pt x="4082" y="4159"/>
                  </a:lnTo>
                  <a:lnTo>
                    <a:pt x="4060" y="4178"/>
                  </a:lnTo>
                  <a:lnTo>
                    <a:pt x="4032" y="4200"/>
                  </a:lnTo>
                  <a:lnTo>
                    <a:pt x="3999" y="4227"/>
                  </a:lnTo>
                  <a:lnTo>
                    <a:pt x="3962" y="4256"/>
                  </a:lnTo>
                  <a:lnTo>
                    <a:pt x="3921" y="4287"/>
                  </a:lnTo>
                  <a:lnTo>
                    <a:pt x="3876" y="4320"/>
                  </a:lnTo>
                  <a:lnTo>
                    <a:pt x="3827" y="4354"/>
                  </a:lnTo>
                  <a:lnTo>
                    <a:pt x="3775" y="4388"/>
                  </a:lnTo>
                  <a:lnTo>
                    <a:pt x="3721" y="4424"/>
                  </a:lnTo>
                  <a:lnTo>
                    <a:pt x="3663" y="4456"/>
                  </a:lnTo>
                  <a:lnTo>
                    <a:pt x="3604" y="4489"/>
                  </a:lnTo>
                  <a:lnTo>
                    <a:pt x="3543" y="4520"/>
                  </a:lnTo>
                  <a:lnTo>
                    <a:pt x="3481" y="4548"/>
                  </a:lnTo>
                  <a:lnTo>
                    <a:pt x="3417" y="4575"/>
                  </a:lnTo>
                  <a:lnTo>
                    <a:pt x="3352" y="4597"/>
                  </a:lnTo>
                  <a:lnTo>
                    <a:pt x="3287" y="4615"/>
                  </a:lnTo>
                  <a:lnTo>
                    <a:pt x="3222" y="4628"/>
                  </a:lnTo>
                  <a:lnTo>
                    <a:pt x="3157" y="4637"/>
                  </a:lnTo>
                  <a:lnTo>
                    <a:pt x="3092" y="4640"/>
                  </a:lnTo>
                  <a:lnTo>
                    <a:pt x="3013" y="4637"/>
                  </a:lnTo>
                  <a:lnTo>
                    <a:pt x="2936" y="4626"/>
                  </a:lnTo>
                  <a:lnTo>
                    <a:pt x="2864" y="4610"/>
                  </a:lnTo>
                  <a:lnTo>
                    <a:pt x="2793" y="4586"/>
                  </a:lnTo>
                  <a:lnTo>
                    <a:pt x="2725" y="4557"/>
                  </a:lnTo>
                  <a:lnTo>
                    <a:pt x="2661" y="4521"/>
                  </a:lnTo>
                  <a:lnTo>
                    <a:pt x="2600" y="4480"/>
                  </a:lnTo>
                  <a:lnTo>
                    <a:pt x="2543" y="4431"/>
                  </a:lnTo>
                  <a:lnTo>
                    <a:pt x="2491" y="4378"/>
                  </a:lnTo>
                  <a:lnTo>
                    <a:pt x="2438" y="4313"/>
                  </a:lnTo>
                  <a:lnTo>
                    <a:pt x="2390" y="4243"/>
                  </a:lnTo>
                  <a:lnTo>
                    <a:pt x="2350" y="4171"/>
                  </a:lnTo>
                  <a:lnTo>
                    <a:pt x="2313" y="4094"/>
                  </a:lnTo>
                  <a:lnTo>
                    <a:pt x="2282" y="4015"/>
                  </a:lnTo>
                  <a:lnTo>
                    <a:pt x="2257" y="3934"/>
                  </a:lnTo>
                  <a:lnTo>
                    <a:pt x="2235" y="3852"/>
                  </a:lnTo>
                  <a:lnTo>
                    <a:pt x="2216" y="3769"/>
                  </a:lnTo>
                  <a:lnTo>
                    <a:pt x="2201" y="3688"/>
                  </a:lnTo>
                  <a:lnTo>
                    <a:pt x="2190" y="3607"/>
                  </a:lnTo>
                  <a:lnTo>
                    <a:pt x="2182" y="3528"/>
                  </a:lnTo>
                  <a:lnTo>
                    <a:pt x="2176" y="3451"/>
                  </a:lnTo>
                  <a:lnTo>
                    <a:pt x="2173" y="3379"/>
                  </a:lnTo>
                  <a:lnTo>
                    <a:pt x="2170" y="3309"/>
                  </a:lnTo>
                  <a:lnTo>
                    <a:pt x="2170" y="3244"/>
                  </a:lnTo>
                  <a:lnTo>
                    <a:pt x="2087" y="3232"/>
                  </a:lnTo>
                  <a:lnTo>
                    <a:pt x="2007" y="3213"/>
                  </a:lnTo>
                  <a:lnTo>
                    <a:pt x="1931" y="3185"/>
                  </a:lnTo>
                  <a:lnTo>
                    <a:pt x="1859" y="3149"/>
                  </a:lnTo>
                  <a:lnTo>
                    <a:pt x="1792" y="3106"/>
                  </a:lnTo>
                  <a:lnTo>
                    <a:pt x="1729" y="3058"/>
                  </a:lnTo>
                  <a:lnTo>
                    <a:pt x="1672" y="3001"/>
                  </a:lnTo>
                  <a:lnTo>
                    <a:pt x="1621" y="2941"/>
                  </a:lnTo>
                  <a:lnTo>
                    <a:pt x="1576" y="2874"/>
                  </a:lnTo>
                  <a:lnTo>
                    <a:pt x="1539" y="2804"/>
                  </a:lnTo>
                  <a:lnTo>
                    <a:pt x="1510" y="2729"/>
                  </a:lnTo>
                  <a:lnTo>
                    <a:pt x="1487" y="2651"/>
                  </a:lnTo>
                  <a:lnTo>
                    <a:pt x="1474" y="2568"/>
                  </a:lnTo>
                  <a:lnTo>
                    <a:pt x="1470" y="2483"/>
                  </a:lnTo>
                  <a:lnTo>
                    <a:pt x="1470" y="1760"/>
                  </a:lnTo>
                  <a:lnTo>
                    <a:pt x="3361" y="1760"/>
                  </a:lnTo>
                  <a:lnTo>
                    <a:pt x="3361" y="2483"/>
                  </a:lnTo>
                  <a:lnTo>
                    <a:pt x="3357" y="2565"/>
                  </a:lnTo>
                  <a:lnTo>
                    <a:pt x="3343" y="2642"/>
                  </a:lnTo>
                  <a:lnTo>
                    <a:pt x="3324" y="2717"/>
                  </a:lnTo>
                  <a:lnTo>
                    <a:pt x="3296" y="2790"/>
                  </a:lnTo>
                  <a:lnTo>
                    <a:pt x="3262" y="2858"/>
                  </a:lnTo>
                  <a:lnTo>
                    <a:pt x="3222" y="2921"/>
                  </a:lnTo>
                  <a:lnTo>
                    <a:pt x="3175" y="2982"/>
                  </a:lnTo>
                  <a:lnTo>
                    <a:pt x="3123" y="3037"/>
                  </a:lnTo>
                  <a:lnTo>
                    <a:pt x="3065" y="3086"/>
                  </a:lnTo>
                  <a:lnTo>
                    <a:pt x="3003" y="3130"/>
                  </a:lnTo>
                  <a:lnTo>
                    <a:pt x="2936" y="3167"/>
                  </a:lnTo>
                  <a:lnTo>
                    <a:pt x="2865" y="3197"/>
                  </a:lnTo>
                  <a:lnTo>
                    <a:pt x="2793" y="3220"/>
                  </a:lnTo>
                  <a:lnTo>
                    <a:pt x="2716" y="3237"/>
                  </a:lnTo>
                  <a:lnTo>
                    <a:pt x="2636" y="3246"/>
                  </a:lnTo>
                  <a:lnTo>
                    <a:pt x="2636" y="3308"/>
                  </a:lnTo>
                  <a:lnTo>
                    <a:pt x="2637" y="3373"/>
                  </a:lnTo>
                  <a:lnTo>
                    <a:pt x="2642" y="3441"/>
                  </a:lnTo>
                  <a:lnTo>
                    <a:pt x="2648" y="3510"/>
                  </a:lnTo>
                  <a:lnTo>
                    <a:pt x="2657" y="3580"/>
                  </a:lnTo>
                  <a:lnTo>
                    <a:pt x="2667" y="3650"/>
                  </a:lnTo>
                  <a:lnTo>
                    <a:pt x="2680" y="3719"/>
                  </a:lnTo>
                  <a:lnTo>
                    <a:pt x="2698" y="3786"/>
                  </a:lnTo>
                  <a:lnTo>
                    <a:pt x="2717" y="3851"/>
                  </a:lnTo>
                  <a:lnTo>
                    <a:pt x="2741" y="3913"/>
                  </a:lnTo>
                  <a:lnTo>
                    <a:pt x="2769" y="3969"/>
                  </a:lnTo>
                  <a:lnTo>
                    <a:pt x="2802" y="4021"/>
                  </a:lnTo>
                  <a:lnTo>
                    <a:pt x="2837" y="4067"/>
                  </a:lnTo>
                  <a:lnTo>
                    <a:pt x="2871" y="4101"/>
                  </a:lnTo>
                  <a:lnTo>
                    <a:pt x="2908" y="4128"/>
                  </a:lnTo>
                  <a:lnTo>
                    <a:pt x="2948" y="4148"/>
                  </a:lnTo>
                  <a:lnTo>
                    <a:pt x="2993" y="4163"/>
                  </a:lnTo>
                  <a:lnTo>
                    <a:pt x="3040" y="4172"/>
                  </a:lnTo>
                  <a:lnTo>
                    <a:pt x="3092" y="4175"/>
                  </a:lnTo>
                  <a:lnTo>
                    <a:pt x="3136" y="4172"/>
                  </a:lnTo>
                  <a:lnTo>
                    <a:pt x="3182" y="4162"/>
                  </a:lnTo>
                  <a:lnTo>
                    <a:pt x="3232" y="4147"/>
                  </a:lnTo>
                  <a:lnTo>
                    <a:pt x="3283" y="4128"/>
                  </a:lnTo>
                  <a:lnTo>
                    <a:pt x="3336" y="4104"/>
                  </a:lnTo>
                  <a:lnTo>
                    <a:pt x="3389" y="4077"/>
                  </a:lnTo>
                  <a:lnTo>
                    <a:pt x="3442" y="4048"/>
                  </a:lnTo>
                  <a:lnTo>
                    <a:pt x="3494" y="4015"/>
                  </a:lnTo>
                  <a:lnTo>
                    <a:pt x="3546" y="3983"/>
                  </a:lnTo>
                  <a:lnTo>
                    <a:pt x="3596" y="3949"/>
                  </a:lnTo>
                  <a:lnTo>
                    <a:pt x="3642" y="3914"/>
                  </a:lnTo>
                  <a:lnTo>
                    <a:pt x="3687" y="3880"/>
                  </a:lnTo>
                  <a:lnTo>
                    <a:pt x="3727" y="3849"/>
                  </a:lnTo>
                  <a:lnTo>
                    <a:pt x="3762" y="3820"/>
                  </a:lnTo>
                  <a:lnTo>
                    <a:pt x="3793" y="3793"/>
                  </a:lnTo>
                  <a:lnTo>
                    <a:pt x="3876" y="3706"/>
                  </a:lnTo>
                  <a:lnTo>
                    <a:pt x="3952" y="3614"/>
                  </a:lnTo>
                  <a:lnTo>
                    <a:pt x="4021" y="3519"/>
                  </a:lnTo>
                  <a:lnTo>
                    <a:pt x="4085" y="3422"/>
                  </a:lnTo>
                  <a:lnTo>
                    <a:pt x="4143" y="3320"/>
                  </a:lnTo>
                  <a:lnTo>
                    <a:pt x="4194" y="3214"/>
                  </a:lnTo>
                  <a:lnTo>
                    <a:pt x="4239" y="3106"/>
                  </a:lnTo>
                  <a:lnTo>
                    <a:pt x="4277" y="2997"/>
                  </a:lnTo>
                  <a:lnTo>
                    <a:pt x="4308" y="2884"/>
                  </a:lnTo>
                  <a:lnTo>
                    <a:pt x="4332" y="2769"/>
                  </a:lnTo>
                  <a:lnTo>
                    <a:pt x="4350" y="2652"/>
                  </a:lnTo>
                  <a:lnTo>
                    <a:pt x="4360" y="2534"/>
                  </a:lnTo>
                  <a:lnTo>
                    <a:pt x="4365" y="2414"/>
                  </a:lnTo>
                  <a:lnTo>
                    <a:pt x="4360" y="2281"/>
                  </a:lnTo>
                  <a:lnTo>
                    <a:pt x="4347" y="2150"/>
                  </a:lnTo>
                  <a:lnTo>
                    <a:pt x="4325" y="2022"/>
                  </a:lnTo>
                  <a:lnTo>
                    <a:pt x="4295" y="1897"/>
                  </a:lnTo>
                  <a:lnTo>
                    <a:pt x="4256" y="1774"/>
                  </a:lnTo>
                  <a:lnTo>
                    <a:pt x="4211" y="1656"/>
                  </a:lnTo>
                  <a:lnTo>
                    <a:pt x="4157" y="1542"/>
                  </a:lnTo>
                  <a:lnTo>
                    <a:pt x="4098" y="1431"/>
                  </a:lnTo>
                  <a:lnTo>
                    <a:pt x="4032" y="1324"/>
                  </a:lnTo>
                  <a:lnTo>
                    <a:pt x="3958" y="1224"/>
                  </a:lnTo>
                  <a:lnTo>
                    <a:pt x="3878" y="1128"/>
                  </a:lnTo>
                  <a:lnTo>
                    <a:pt x="3793" y="1036"/>
                  </a:lnTo>
                  <a:lnTo>
                    <a:pt x="3701" y="952"/>
                  </a:lnTo>
                  <a:lnTo>
                    <a:pt x="3605" y="872"/>
                  </a:lnTo>
                  <a:lnTo>
                    <a:pt x="3505" y="798"/>
                  </a:lnTo>
                  <a:lnTo>
                    <a:pt x="3398" y="731"/>
                  </a:lnTo>
                  <a:lnTo>
                    <a:pt x="3287" y="672"/>
                  </a:lnTo>
                  <a:lnTo>
                    <a:pt x="3173" y="619"/>
                  </a:lnTo>
                  <a:lnTo>
                    <a:pt x="3055" y="573"/>
                  </a:lnTo>
                  <a:lnTo>
                    <a:pt x="2932" y="534"/>
                  </a:lnTo>
                  <a:lnTo>
                    <a:pt x="2808" y="505"/>
                  </a:lnTo>
                  <a:lnTo>
                    <a:pt x="2679" y="482"/>
                  </a:lnTo>
                  <a:lnTo>
                    <a:pt x="2549" y="469"/>
                  </a:lnTo>
                  <a:lnTo>
                    <a:pt x="2415" y="465"/>
                  </a:lnTo>
                  <a:lnTo>
                    <a:pt x="2282" y="469"/>
                  </a:lnTo>
                  <a:lnTo>
                    <a:pt x="2150" y="482"/>
                  </a:lnTo>
                  <a:lnTo>
                    <a:pt x="2023" y="505"/>
                  </a:lnTo>
                  <a:lnTo>
                    <a:pt x="1897" y="534"/>
                  </a:lnTo>
                  <a:lnTo>
                    <a:pt x="1775" y="573"/>
                  </a:lnTo>
                  <a:lnTo>
                    <a:pt x="1656" y="619"/>
                  </a:lnTo>
                  <a:lnTo>
                    <a:pt x="1542" y="672"/>
                  </a:lnTo>
                  <a:lnTo>
                    <a:pt x="1431" y="731"/>
                  </a:lnTo>
                  <a:lnTo>
                    <a:pt x="1326" y="798"/>
                  </a:lnTo>
                  <a:lnTo>
                    <a:pt x="1224" y="872"/>
                  </a:lnTo>
                  <a:lnTo>
                    <a:pt x="1128" y="952"/>
                  </a:lnTo>
                  <a:lnTo>
                    <a:pt x="1037" y="1036"/>
                  </a:lnTo>
                  <a:lnTo>
                    <a:pt x="952" y="1128"/>
                  </a:lnTo>
                  <a:lnTo>
                    <a:pt x="872" y="1224"/>
                  </a:lnTo>
                  <a:lnTo>
                    <a:pt x="799" y="1324"/>
                  </a:lnTo>
                  <a:lnTo>
                    <a:pt x="731" y="1431"/>
                  </a:lnTo>
                  <a:lnTo>
                    <a:pt x="672" y="1542"/>
                  </a:lnTo>
                  <a:lnTo>
                    <a:pt x="619" y="1656"/>
                  </a:lnTo>
                  <a:lnTo>
                    <a:pt x="573" y="1774"/>
                  </a:lnTo>
                  <a:lnTo>
                    <a:pt x="534" y="1897"/>
                  </a:lnTo>
                  <a:lnTo>
                    <a:pt x="505" y="2022"/>
                  </a:lnTo>
                  <a:lnTo>
                    <a:pt x="482" y="2150"/>
                  </a:lnTo>
                  <a:lnTo>
                    <a:pt x="469" y="2281"/>
                  </a:lnTo>
                  <a:lnTo>
                    <a:pt x="465" y="2414"/>
                  </a:lnTo>
                  <a:lnTo>
                    <a:pt x="469" y="2534"/>
                  </a:lnTo>
                  <a:lnTo>
                    <a:pt x="480" y="2652"/>
                  </a:lnTo>
                  <a:lnTo>
                    <a:pt x="497" y="2767"/>
                  </a:lnTo>
                  <a:lnTo>
                    <a:pt x="521" y="2883"/>
                  </a:lnTo>
                  <a:lnTo>
                    <a:pt x="552" y="2994"/>
                  </a:lnTo>
                  <a:lnTo>
                    <a:pt x="591" y="3105"/>
                  </a:lnTo>
                  <a:lnTo>
                    <a:pt x="635" y="3213"/>
                  </a:lnTo>
                  <a:lnTo>
                    <a:pt x="685" y="3317"/>
                  </a:lnTo>
                  <a:lnTo>
                    <a:pt x="743" y="3419"/>
                  </a:lnTo>
                  <a:lnTo>
                    <a:pt x="807" y="3516"/>
                  </a:lnTo>
                  <a:lnTo>
                    <a:pt x="876" y="3613"/>
                  </a:lnTo>
                  <a:lnTo>
                    <a:pt x="952" y="3703"/>
                  </a:lnTo>
                  <a:lnTo>
                    <a:pt x="1033" y="3790"/>
                  </a:lnTo>
                  <a:lnTo>
                    <a:pt x="1116" y="3869"/>
                  </a:lnTo>
                  <a:lnTo>
                    <a:pt x="1205" y="3943"/>
                  </a:lnTo>
                  <a:lnTo>
                    <a:pt x="1296" y="4012"/>
                  </a:lnTo>
                  <a:lnTo>
                    <a:pt x="1393" y="4074"/>
                  </a:lnTo>
                  <a:lnTo>
                    <a:pt x="1493" y="4132"/>
                  </a:lnTo>
                  <a:lnTo>
                    <a:pt x="1595" y="4184"/>
                  </a:lnTo>
                  <a:lnTo>
                    <a:pt x="1701" y="4230"/>
                  </a:lnTo>
                  <a:lnTo>
                    <a:pt x="1809" y="4268"/>
                  </a:lnTo>
                  <a:lnTo>
                    <a:pt x="1847" y="4284"/>
                  </a:lnTo>
                  <a:lnTo>
                    <a:pt x="1881" y="4307"/>
                  </a:lnTo>
                  <a:lnTo>
                    <a:pt x="1911" y="4335"/>
                  </a:lnTo>
                  <a:lnTo>
                    <a:pt x="1934" y="4366"/>
                  </a:lnTo>
                  <a:lnTo>
                    <a:pt x="1952" y="4401"/>
                  </a:lnTo>
                  <a:lnTo>
                    <a:pt x="1964" y="4440"/>
                  </a:lnTo>
                  <a:lnTo>
                    <a:pt x="1968" y="4480"/>
                  </a:lnTo>
                  <a:lnTo>
                    <a:pt x="1967" y="4520"/>
                  </a:lnTo>
                  <a:lnTo>
                    <a:pt x="1958" y="4561"/>
                  </a:lnTo>
                  <a:lnTo>
                    <a:pt x="1940" y="4601"/>
                  </a:lnTo>
                  <a:lnTo>
                    <a:pt x="1917" y="4635"/>
                  </a:lnTo>
                  <a:lnTo>
                    <a:pt x="1887" y="4665"/>
                  </a:lnTo>
                  <a:lnTo>
                    <a:pt x="1854" y="4690"/>
                  </a:lnTo>
                  <a:lnTo>
                    <a:pt x="1817" y="4706"/>
                  </a:lnTo>
                  <a:lnTo>
                    <a:pt x="1777" y="4718"/>
                  </a:lnTo>
                  <a:lnTo>
                    <a:pt x="1736" y="4721"/>
                  </a:lnTo>
                  <a:lnTo>
                    <a:pt x="1701" y="4718"/>
                  </a:lnTo>
                  <a:lnTo>
                    <a:pt x="1664" y="4711"/>
                  </a:lnTo>
                  <a:lnTo>
                    <a:pt x="1545" y="4668"/>
                  </a:lnTo>
                  <a:lnTo>
                    <a:pt x="1428" y="4619"/>
                  </a:lnTo>
                  <a:lnTo>
                    <a:pt x="1314" y="4564"/>
                  </a:lnTo>
                  <a:lnTo>
                    <a:pt x="1203" y="4504"/>
                  </a:lnTo>
                  <a:lnTo>
                    <a:pt x="1095" y="4437"/>
                  </a:lnTo>
                  <a:lnTo>
                    <a:pt x="992" y="4366"/>
                  </a:lnTo>
                  <a:lnTo>
                    <a:pt x="891" y="4287"/>
                  </a:lnTo>
                  <a:lnTo>
                    <a:pt x="795" y="4206"/>
                  </a:lnTo>
                  <a:lnTo>
                    <a:pt x="703" y="4117"/>
                  </a:lnTo>
                  <a:lnTo>
                    <a:pt x="610" y="4018"/>
                  </a:lnTo>
                  <a:lnTo>
                    <a:pt x="521" y="3914"/>
                  </a:lnTo>
                  <a:lnTo>
                    <a:pt x="440" y="3805"/>
                  </a:lnTo>
                  <a:lnTo>
                    <a:pt x="366" y="3694"/>
                  </a:lnTo>
                  <a:lnTo>
                    <a:pt x="297" y="3577"/>
                  </a:lnTo>
                  <a:lnTo>
                    <a:pt x="237" y="3459"/>
                  </a:lnTo>
                  <a:lnTo>
                    <a:pt x="182" y="3336"/>
                  </a:lnTo>
                  <a:lnTo>
                    <a:pt x="135" y="3211"/>
                  </a:lnTo>
                  <a:lnTo>
                    <a:pt x="93" y="3084"/>
                  </a:lnTo>
                  <a:lnTo>
                    <a:pt x="61" y="2954"/>
                  </a:lnTo>
                  <a:lnTo>
                    <a:pt x="34" y="2821"/>
                  </a:lnTo>
                  <a:lnTo>
                    <a:pt x="15" y="2688"/>
                  </a:lnTo>
                  <a:lnTo>
                    <a:pt x="4" y="2551"/>
                  </a:lnTo>
                  <a:lnTo>
                    <a:pt x="0" y="2414"/>
                  </a:lnTo>
                  <a:lnTo>
                    <a:pt x="4" y="2261"/>
                  </a:lnTo>
                  <a:lnTo>
                    <a:pt x="19" y="2112"/>
                  </a:lnTo>
                  <a:lnTo>
                    <a:pt x="41" y="1965"/>
                  </a:lnTo>
                  <a:lnTo>
                    <a:pt x="74" y="1820"/>
                  </a:lnTo>
                  <a:lnTo>
                    <a:pt x="114" y="1680"/>
                  </a:lnTo>
                  <a:lnTo>
                    <a:pt x="163" y="1542"/>
                  </a:lnTo>
                  <a:lnTo>
                    <a:pt x="219" y="1409"/>
                  </a:lnTo>
                  <a:lnTo>
                    <a:pt x="283" y="1280"/>
                  </a:lnTo>
                  <a:lnTo>
                    <a:pt x="355" y="1156"/>
                  </a:lnTo>
                  <a:lnTo>
                    <a:pt x="434" y="1036"/>
                  </a:lnTo>
                  <a:lnTo>
                    <a:pt x="518" y="920"/>
                  </a:lnTo>
                  <a:lnTo>
                    <a:pt x="610" y="811"/>
                  </a:lnTo>
                  <a:lnTo>
                    <a:pt x="707" y="707"/>
                  </a:lnTo>
                  <a:lnTo>
                    <a:pt x="813" y="610"/>
                  </a:lnTo>
                  <a:lnTo>
                    <a:pt x="922" y="518"/>
                  </a:lnTo>
                  <a:lnTo>
                    <a:pt x="1036" y="434"/>
                  </a:lnTo>
                  <a:lnTo>
                    <a:pt x="1156" y="355"/>
                  </a:lnTo>
                  <a:lnTo>
                    <a:pt x="1280" y="283"/>
                  </a:lnTo>
                  <a:lnTo>
                    <a:pt x="1409" y="219"/>
                  </a:lnTo>
                  <a:lnTo>
                    <a:pt x="1544" y="163"/>
                  </a:lnTo>
                  <a:lnTo>
                    <a:pt x="1680" y="114"/>
                  </a:lnTo>
                  <a:lnTo>
                    <a:pt x="1820" y="74"/>
                  </a:lnTo>
                  <a:lnTo>
                    <a:pt x="1965" y="41"/>
                  </a:lnTo>
                  <a:lnTo>
                    <a:pt x="2112" y="19"/>
                  </a:lnTo>
                  <a:lnTo>
                    <a:pt x="2263" y="4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8" name="Google Shape;308;p6"/>
          <p:cNvSpPr/>
          <p:nvPr/>
        </p:nvSpPr>
        <p:spPr>
          <a:xfrm flipH="1">
            <a:off x="2367177" y="1344113"/>
            <a:ext cx="484183" cy="4841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 dirty="0"/>
          </a:p>
        </p:txBody>
      </p:sp>
      <p:sp>
        <p:nvSpPr>
          <p:cNvPr id="309" name="Google Shape;309;p6"/>
          <p:cNvSpPr/>
          <p:nvPr/>
        </p:nvSpPr>
        <p:spPr>
          <a:xfrm flipH="1">
            <a:off x="2488050" y="2601600"/>
            <a:ext cx="484183" cy="4841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sp>
        <p:nvSpPr>
          <p:cNvPr id="310" name="Google Shape;310;p6"/>
          <p:cNvSpPr/>
          <p:nvPr/>
        </p:nvSpPr>
        <p:spPr>
          <a:xfrm flipH="1">
            <a:off x="2510820" y="3576157"/>
            <a:ext cx="484183" cy="4845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grpSp>
        <p:nvGrpSpPr>
          <p:cNvPr id="314" name="Google Shape;314;p6"/>
          <p:cNvGrpSpPr/>
          <p:nvPr/>
        </p:nvGrpSpPr>
        <p:grpSpPr>
          <a:xfrm>
            <a:off x="2480490" y="1468236"/>
            <a:ext cx="265671" cy="263150"/>
            <a:chOff x="2505960" y="1688400"/>
            <a:chExt cx="265680" cy="263160"/>
          </a:xfrm>
        </p:grpSpPr>
        <p:sp>
          <p:nvSpPr>
            <p:cNvPr id="315" name="Google Shape;315;p6"/>
            <p:cNvSpPr/>
            <p:nvPr/>
          </p:nvSpPr>
          <p:spPr>
            <a:xfrm flipH="1">
              <a:off x="2568960" y="1688400"/>
              <a:ext cx="138600" cy="204840"/>
            </a:xfrm>
            <a:custGeom>
              <a:avLst/>
              <a:gdLst/>
              <a:ahLst/>
              <a:cxnLst/>
              <a:rect l="l" t="t" r="r" b="b"/>
              <a:pathLst>
                <a:path w="2283" h="3359" extrusionOk="0">
                  <a:moveTo>
                    <a:pt x="1142" y="506"/>
                  </a:moveTo>
                  <a:lnTo>
                    <a:pt x="1077" y="510"/>
                  </a:lnTo>
                  <a:lnTo>
                    <a:pt x="1013" y="521"/>
                  </a:lnTo>
                  <a:lnTo>
                    <a:pt x="952" y="539"/>
                  </a:lnTo>
                  <a:lnTo>
                    <a:pt x="894" y="563"/>
                  </a:lnTo>
                  <a:lnTo>
                    <a:pt x="841" y="594"/>
                  </a:lnTo>
                  <a:lnTo>
                    <a:pt x="790" y="629"/>
                  </a:lnTo>
                  <a:lnTo>
                    <a:pt x="744" y="670"/>
                  </a:lnTo>
                  <a:lnTo>
                    <a:pt x="703" y="716"/>
                  </a:lnTo>
                  <a:lnTo>
                    <a:pt x="667" y="765"/>
                  </a:lnTo>
                  <a:lnTo>
                    <a:pt x="636" y="820"/>
                  </a:lnTo>
                  <a:lnTo>
                    <a:pt x="613" y="878"/>
                  </a:lnTo>
                  <a:lnTo>
                    <a:pt x="595" y="938"/>
                  </a:lnTo>
                  <a:lnTo>
                    <a:pt x="583" y="1000"/>
                  </a:lnTo>
                  <a:lnTo>
                    <a:pt x="580" y="1066"/>
                  </a:lnTo>
                  <a:lnTo>
                    <a:pt x="583" y="1131"/>
                  </a:lnTo>
                  <a:lnTo>
                    <a:pt x="595" y="1194"/>
                  </a:lnTo>
                  <a:lnTo>
                    <a:pt x="613" y="1255"/>
                  </a:lnTo>
                  <a:lnTo>
                    <a:pt x="636" y="1311"/>
                  </a:lnTo>
                  <a:lnTo>
                    <a:pt x="667" y="1366"/>
                  </a:lnTo>
                  <a:lnTo>
                    <a:pt x="703" y="1415"/>
                  </a:lnTo>
                  <a:lnTo>
                    <a:pt x="744" y="1462"/>
                  </a:lnTo>
                  <a:lnTo>
                    <a:pt x="790" y="1502"/>
                  </a:lnTo>
                  <a:lnTo>
                    <a:pt x="841" y="1539"/>
                  </a:lnTo>
                  <a:lnTo>
                    <a:pt x="894" y="1569"/>
                  </a:lnTo>
                  <a:lnTo>
                    <a:pt x="952" y="1592"/>
                  </a:lnTo>
                  <a:lnTo>
                    <a:pt x="1013" y="1610"/>
                  </a:lnTo>
                  <a:lnTo>
                    <a:pt x="1077" y="1621"/>
                  </a:lnTo>
                  <a:lnTo>
                    <a:pt x="1142" y="1625"/>
                  </a:lnTo>
                  <a:lnTo>
                    <a:pt x="1213" y="1621"/>
                  </a:lnTo>
                  <a:lnTo>
                    <a:pt x="1281" y="1609"/>
                  </a:lnTo>
                  <a:lnTo>
                    <a:pt x="1346" y="1588"/>
                  </a:lnTo>
                  <a:lnTo>
                    <a:pt x="1407" y="1559"/>
                  </a:lnTo>
                  <a:lnTo>
                    <a:pt x="1463" y="1525"/>
                  </a:lnTo>
                  <a:lnTo>
                    <a:pt x="1516" y="1484"/>
                  </a:lnTo>
                  <a:lnTo>
                    <a:pt x="1562" y="1437"/>
                  </a:lnTo>
                  <a:lnTo>
                    <a:pt x="1604" y="1385"/>
                  </a:lnTo>
                  <a:lnTo>
                    <a:pt x="1640" y="1329"/>
                  </a:lnTo>
                  <a:lnTo>
                    <a:pt x="1667" y="1267"/>
                  </a:lnTo>
                  <a:lnTo>
                    <a:pt x="1688" y="1203"/>
                  </a:lnTo>
                  <a:lnTo>
                    <a:pt x="1700" y="1135"/>
                  </a:lnTo>
                  <a:lnTo>
                    <a:pt x="1705" y="1066"/>
                  </a:lnTo>
                  <a:lnTo>
                    <a:pt x="1702" y="1000"/>
                  </a:lnTo>
                  <a:lnTo>
                    <a:pt x="1691" y="938"/>
                  </a:lnTo>
                  <a:lnTo>
                    <a:pt x="1673" y="878"/>
                  </a:lnTo>
                  <a:lnTo>
                    <a:pt x="1648" y="820"/>
                  </a:lnTo>
                  <a:lnTo>
                    <a:pt x="1618" y="765"/>
                  </a:lnTo>
                  <a:lnTo>
                    <a:pt x="1582" y="716"/>
                  </a:lnTo>
                  <a:lnTo>
                    <a:pt x="1540" y="670"/>
                  </a:lnTo>
                  <a:lnTo>
                    <a:pt x="1495" y="629"/>
                  </a:lnTo>
                  <a:lnTo>
                    <a:pt x="1444" y="594"/>
                  </a:lnTo>
                  <a:lnTo>
                    <a:pt x="1390" y="563"/>
                  </a:lnTo>
                  <a:lnTo>
                    <a:pt x="1332" y="539"/>
                  </a:lnTo>
                  <a:lnTo>
                    <a:pt x="1271" y="521"/>
                  </a:lnTo>
                  <a:lnTo>
                    <a:pt x="1208" y="510"/>
                  </a:lnTo>
                  <a:lnTo>
                    <a:pt x="1142" y="506"/>
                  </a:lnTo>
                  <a:close/>
                  <a:moveTo>
                    <a:pt x="1142" y="0"/>
                  </a:moveTo>
                  <a:lnTo>
                    <a:pt x="1241" y="4"/>
                  </a:lnTo>
                  <a:lnTo>
                    <a:pt x="1336" y="16"/>
                  </a:lnTo>
                  <a:lnTo>
                    <a:pt x="1430" y="35"/>
                  </a:lnTo>
                  <a:lnTo>
                    <a:pt x="1521" y="63"/>
                  </a:lnTo>
                  <a:lnTo>
                    <a:pt x="1608" y="97"/>
                  </a:lnTo>
                  <a:lnTo>
                    <a:pt x="1691" y="140"/>
                  </a:lnTo>
                  <a:lnTo>
                    <a:pt x="1771" y="186"/>
                  </a:lnTo>
                  <a:lnTo>
                    <a:pt x="1845" y="240"/>
                  </a:lnTo>
                  <a:lnTo>
                    <a:pt x="1916" y="300"/>
                  </a:lnTo>
                  <a:lnTo>
                    <a:pt x="1981" y="365"/>
                  </a:lnTo>
                  <a:lnTo>
                    <a:pt x="2041" y="434"/>
                  </a:lnTo>
                  <a:lnTo>
                    <a:pt x="2095" y="509"/>
                  </a:lnTo>
                  <a:lnTo>
                    <a:pt x="2142" y="588"/>
                  </a:lnTo>
                  <a:lnTo>
                    <a:pt x="2185" y="670"/>
                  </a:lnTo>
                  <a:lnTo>
                    <a:pt x="2219" y="757"/>
                  </a:lnTo>
                  <a:lnTo>
                    <a:pt x="2247" y="847"/>
                  </a:lnTo>
                  <a:lnTo>
                    <a:pt x="2266" y="941"/>
                  </a:lnTo>
                  <a:lnTo>
                    <a:pt x="2279" y="1035"/>
                  </a:lnTo>
                  <a:lnTo>
                    <a:pt x="2283" y="1134"/>
                  </a:lnTo>
                  <a:lnTo>
                    <a:pt x="2282" y="1207"/>
                  </a:lnTo>
                  <a:lnTo>
                    <a:pt x="2273" y="1282"/>
                  </a:lnTo>
                  <a:lnTo>
                    <a:pt x="2262" y="1359"/>
                  </a:lnTo>
                  <a:lnTo>
                    <a:pt x="2246" y="1436"/>
                  </a:lnTo>
                  <a:lnTo>
                    <a:pt x="2226" y="1515"/>
                  </a:lnTo>
                  <a:lnTo>
                    <a:pt x="2203" y="1595"/>
                  </a:lnTo>
                  <a:lnTo>
                    <a:pt x="2177" y="1676"/>
                  </a:lnTo>
                  <a:lnTo>
                    <a:pt x="2146" y="1757"/>
                  </a:lnTo>
                  <a:lnTo>
                    <a:pt x="2113" y="1838"/>
                  </a:lnTo>
                  <a:lnTo>
                    <a:pt x="2079" y="1919"/>
                  </a:lnTo>
                  <a:lnTo>
                    <a:pt x="2040" y="2000"/>
                  </a:lnTo>
                  <a:lnTo>
                    <a:pt x="2001" y="2081"/>
                  </a:lnTo>
                  <a:lnTo>
                    <a:pt x="1960" y="2160"/>
                  </a:lnTo>
                  <a:lnTo>
                    <a:pt x="1917" y="2240"/>
                  </a:lnTo>
                  <a:lnTo>
                    <a:pt x="1873" y="2318"/>
                  </a:lnTo>
                  <a:lnTo>
                    <a:pt x="1827" y="2395"/>
                  </a:lnTo>
                  <a:lnTo>
                    <a:pt x="1782" y="2470"/>
                  </a:lnTo>
                  <a:lnTo>
                    <a:pt x="1736" y="2544"/>
                  </a:lnTo>
                  <a:lnTo>
                    <a:pt x="1689" y="2617"/>
                  </a:lnTo>
                  <a:lnTo>
                    <a:pt x="1644" y="2687"/>
                  </a:lnTo>
                  <a:lnTo>
                    <a:pt x="1598" y="2754"/>
                  </a:lnTo>
                  <a:lnTo>
                    <a:pt x="1553" y="2820"/>
                  </a:lnTo>
                  <a:lnTo>
                    <a:pt x="1509" y="2883"/>
                  </a:lnTo>
                  <a:lnTo>
                    <a:pt x="1466" y="2942"/>
                  </a:lnTo>
                  <a:lnTo>
                    <a:pt x="1424" y="2998"/>
                  </a:lnTo>
                  <a:lnTo>
                    <a:pt x="1384" y="3052"/>
                  </a:lnTo>
                  <a:lnTo>
                    <a:pt x="1347" y="3103"/>
                  </a:lnTo>
                  <a:lnTo>
                    <a:pt x="1311" y="3148"/>
                  </a:lnTo>
                  <a:lnTo>
                    <a:pt x="1280" y="3190"/>
                  </a:lnTo>
                  <a:lnTo>
                    <a:pt x="1249" y="3228"/>
                  </a:lnTo>
                  <a:lnTo>
                    <a:pt x="1223" y="3262"/>
                  </a:lnTo>
                  <a:lnTo>
                    <a:pt x="1199" y="3291"/>
                  </a:lnTo>
                  <a:lnTo>
                    <a:pt x="1179" y="3315"/>
                  </a:lnTo>
                  <a:lnTo>
                    <a:pt x="1164" y="3335"/>
                  </a:lnTo>
                  <a:lnTo>
                    <a:pt x="1151" y="3348"/>
                  </a:lnTo>
                  <a:lnTo>
                    <a:pt x="1144" y="3356"/>
                  </a:lnTo>
                  <a:lnTo>
                    <a:pt x="1142" y="3359"/>
                  </a:lnTo>
                  <a:lnTo>
                    <a:pt x="1140" y="3356"/>
                  </a:lnTo>
                  <a:lnTo>
                    <a:pt x="1132" y="3348"/>
                  </a:lnTo>
                  <a:lnTo>
                    <a:pt x="1121" y="3335"/>
                  </a:lnTo>
                  <a:lnTo>
                    <a:pt x="1104" y="3315"/>
                  </a:lnTo>
                  <a:lnTo>
                    <a:pt x="1085" y="3291"/>
                  </a:lnTo>
                  <a:lnTo>
                    <a:pt x="1061" y="3262"/>
                  </a:lnTo>
                  <a:lnTo>
                    <a:pt x="1035" y="3229"/>
                  </a:lnTo>
                  <a:lnTo>
                    <a:pt x="1005" y="3190"/>
                  </a:lnTo>
                  <a:lnTo>
                    <a:pt x="972" y="3149"/>
                  </a:lnTo>
                  <a:lnTo>
                    <a:pt x="937" y="3103"/>
                  </a:lnTo>
                  <a:lnTo>
                    <a:pt x="900" y="3053"/>
                  </a:lnTo>
                  <a:lnTo>
                    <a:pt x="860" y="3000"/>
                  </a:lnTo>
                  <a:lnTo>
                    <a:pt x="819" y="2944"/>
                  </a:lnTo>
                  <a:lnTo>
                    <a:pt x="776" y="2885"/>
                  </a:lnTo>
                  <a:lnTo>
                    <a:pt x="732" y="2821"/>
                  </a:lnTo>
                  <a:lnTo>
                    <a:pt x="686" y="2757"/>
                  </a:lnTo>
                  <a:lnTo>
                    <a:pt x="641" y="2688"/>
                  </a:lnTo>
                  <a:lnTo>
                    <a:pt x="595" y="2618"/>
                  </a:lnTo>
                  <a:lnTo>
                    <a:pt x="548" y="2547"/>
                  </a:lnTo>
                  <a:lnTo>
                    <a:pt x="503" y="2473"/>
                  </a:lnTo>
                  <a:lnTo>
                    <a:pt x="457" y="2398"/>
                  </a:lnTo>
                  <a:lnTo>
                    <a:pt x="411" y="2321"/>
                  </a:lnTo>
                  <a:lnTo>
                    <a:pt x="367" y="2243"/>
                  </a:lnTo>
                  <a:lnTo>
                    <a:pt x="324" y="2163"/>
                  </a:lnTo>
                  <a:lnTo>
                    <a:pt x="283" y="2083"/>
                  </a:lnTo>
                  <a:lnTo>
                    <a:pt x="243" y="2002"/>
                  </a:lnTo>
                  <a:lnTo>
                    <a:pt x="206" y="1922"/>
                  </a:lnTo>
                  <a:lnTo>
                    <a:pt x="170" y="1839"/>
                  </a:lnTo>
                  <a:lnTo>
                    <a:pt x="138" y="1758"/>
                  </a:lnTo>
                  <a:lnTo>
                    <a:pt x="108" y="1677"/>
                  </a:lnTo>
                  <a:lnTo>
                    <a:pt x="82" y="1596"/>
                  </a:lnTo>
                  <a:lnTo>
                    <a:pt x="58" y="1517"/>
                  </a:lnTo>
                  <a:lnTo>
                    <a:pt x="37" y="1437"/>
                  </a:lnTo>
                  <a:lnTo>
                    <a:pt x="22" y="1359"/>
                  </a:lnTo>
                  <a:lnTo>
                    <a:pt x="10" y="1282"/>
                  </a:lnTo>
                  <a:lnTo>
                    <a:pt x="3" y="1207"/>
                  </a:lnTo>
                  <a:lnTo>
                    <a:pt x="0" y="1134"/>
                  </a:lnTo>
                  <a:lnTo>
                    <a:pt x="4" y="1035"/>
                  </a:lnTo>
                  <a:lnTo>
                    <a:pt x="17" y="941"/>
                  </a:lnTo>
                  <a:lnTo>
                    <a:pt x="37" y="847"/>
                  </a:lnTo>
                  <a:lnTo>
                    <a:pt x="65" y="757"/>
                  </a:lnTo>
                  <a:lnTo>
                    <a:pt x="99" y="670"/>
                  </a:lnTo>
                  <a:lnTo>
                    <a:pt x="141" y="588"/>
                  </a:lnTo>
                  <a:lnTo>
                    <a:pt x="189" y="509"/>
                  </a:lnTo>
                  <a:lnTo>
                    <a:pt x="243" y="434"/>
                  </a:lnTo>
                  <a:lnTo>
                    <a:pt x="304" y="365"/>
                  </a:lnTo>
                  <a:lnTo>
                    <a:pt x="369" y="300"/>
                  </a:lnTo>
                  <a:lnTo>
                    <a:pt x="439" y="240"/>
                  </a:lnTo>
                  <a:lnTo>
                    <a:pt x="514" y="186"/>
                  </a:lnTo>
                  <a:lnTo>
                    <a:pt x="594" y="140"/>
                  </a:lnTo>
                  <a:lnTo>
                    <a:pt x="676" y="97"/>
                  </a:lnTo>
                  <a:lnTo>
                    <a:pt x="763" y="63"/>
                  </a:lnTo>
                  <a:lnTo>
                    <a:pt x="854" y="35"/>
                  </a:lnTo>
                  <a:lnTo>
                    <a:pt x="947" y="16"/>
                  </a:lnTo>
                  <a:lnTo>
                    <a:pt x="1044" y="4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16" name="Google Shape;316;p6"/>
            <p:cNvSpPr/>
            <p:nvPr/>
          </p:nvSpPr>
          <p:spPr>
            <a:xfrm flipH="1">
              <a:off x="2622240" y="1737000"/>
              <a:ext cx="33120" cy="32400"/>
            </a:xfrm>
            <a:custGeom>
              <a:avLst/>
              <a:gdLst/>
              <a:ahLst/>
              <a:cxnLst/>
              <a:rect l="l" t="t" r="r" b="b"/>
              <a:pathLst>
                <a:path w="554" h="550" extrusionOk="0">
                  <a:moveTo>
                    <a:pt x="277" y="0"/>
                  </a:moveTo>
                  <a:lnTo>
                    <a:pt x="322" y="3"/>
                  </a:lnTo>
                  <a:lnTo>
                    <a:pt x="365" y="14"/>
                  </a:lnTo>
                  <a:lnTo>
                    <a:pt x="405" y="30"/>
                  </a:lnTo>
                  <a:lnTo>
                    <a:pt x="441" y="52"/>
                  </a:lnTo>
                  <a:lnTo>
                    <a:pt x="473" y="80"/>
                  </a:lnTo>
                  <a:lnTo>
                    <a:pt x="500" y="113"/>
                  </a:lnTo>
                  <a:lnTo>
                    <a:pt x="524" y="148"/>
                  </a:lnTo>
                  <a:lnTo>
                    <a:pt x="540" y="188"/>
                  </a:lnTo>
                  <a:lnTo>
                    <a:pt x="550" y="231"/>
                  </a:lnTo>
                  <a:lnTo>
                    <a:pt x="554" y="275"/>
                  </a:lnTo>
                  <a:lnTo>
                    <a:pt x="550" y="320"/>
                  </a:lnTo>
                  <a:lnTo>
                    <a:pt x="540" y="362"/>
                  </a:lnTo>
                  <a:lnTo>
                    <a:pt x="524" y="401"/>
                  </a:lnTo>
                  <a:lnTo>
                    <a:pt x="500" y="438"/>
                  </a:lnTo>
                  <a:lnTo>
                    <a:pt x="473" y="469"/>
                  </a:lnTo>
                  <a:lnTo>
                    <a:pt x="441" y="497"/>
                  </a:lnTo>
                  <a:lnTo>
                    <a:pt x="405" y="519"/>
                  </a:lnTo>
                  <a:lnTo>
                    <a:pt x="365" y="537"/>
                  </a:lnTo>
                  <a:lnTo>
                    <a:pt x="322" y="546"/>
                  </a:lnTo>
                  <a:lnTo>
                    <a:pt x="277" y="550"/>
                  </a:lnTo>
                  <a:lnTo>
                    <a:pt x="232" y="546"/>
                  </a:lnTo>
                  <a:lnTo>
                    <a:pt x="190" y="537"/>
                  </a:lnTo>
                  <a:lnTo>
                    <a:pt x="150" y="519"/>
                  </a:lnTo>
                  <a:lnTo>
                    <a:pt x="114" y="497"/>
                  </a:lnTo>
                  <a:lnTo>
                    <a:pt x="82" y="469"/>
                  </a:lnTo>
                  <a:lnTo>
                    <a:pt x="54" y="438"/>
                  </a:lnTo>
                  <a:lnTo>
                    <a:pt x="31" y="401"/>
                  </a:lnTo>
                  <a:lnTo>
                    <a:pt x="14" y="362"/>
                  </a:lnTo>
                  <a:lnTo>
                    <a:pt x="5" y="320"/>
                  </a:lnTo>
                  <a:lnTo>
                    <a:pt x="0" y="275"/>
                  </a:lnTo>
                  <a:lnTo>
                    <a:pt x="5" y="231"/>
                  </a:lnTo>
                  <a:lnTo>
                    <a:pt x="14" y="188"/>
                  </a:lnTo>
                  <a:lnTo>
                    <a:pt x="31" y="148"/>
                  </a:lnTo>
                  <a:lnTo>
                    <a:pt x="54" y="113"/>
                  </a:lnTo>
                  <a:lnTo>
                    <a:pt x="82" y="80"/>
                  </a:lnTo>
                  <a:lnTo>
                    <a:pt x="114" y="52"/>
                  </a:lnTo>
                  <a:lnTo>
                    <a:pt x="150" y="30"/>
                  </a:lnTo>
                  <a:lnTo>
                    <a:pt x="190" y="14"/>
                  </a:lnTo>
                  <a:lnTo>
                    <a:pt x="232" y="3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17" name="Google Shape;317;p6"/>
            <p:cNvSpPr/>
            <p:nvPr/>
          </p:nvSpPr>
          <p:spPr>
            <a:xfrm flipH="1">
              <a:off x="2505960" y="1869840"/>
              <a:ext cx="265680" cy="81720"/>
            </a:xfrm>
            <a:custGeom>
              <a:avLst/>
              <a:gdLst/>
              <a:ahLst/>
              <a:cxnLst/>
              <a:rect l="l" t="t" r="r" b="b"/>
              <a:pathLst>
                <a:path w="4357" h="1345" extrusionOk="0">
                  <a:moveTo>
                    <a:pt x="2823" y="0"/>
                  </a:moveTo>
                  <a:lnTo>
                    <a:pt x="2955" y="15"/>
                  </a:lnTo>
                  <a:lnTo>
                    <a:pt x="3082" y="32"/>
                  </a:lnTo>
                  <a:lnTo>
                    <a:pt x="3206" y="51"/>
                  </a:lnTo>
                  <a:lnTo>
                    <a:pt x="3324" y="73"/>
                  </a:lnTo>
                  <a:lnTo>
                    <a:pt x="3438" y="96"/>
                  </a:lnTo>
                  <a:lnTo>
                    <a:pt x="3547" y="122"/>
                  </a:lnTo>
                  <a:lnTo>
                    <a:pt x="3649" y="150"/>
                  </a:lnTo>
                  <a:lnTo>
                    <a:pt x="3747" y="180"/>
                  </a:lnTo>
                  <a:lnTo>
                    <a:pt x="3838" y="211"/>
                  </a:lnTo>
                  <a:lnTo>
                    <a:pt x="3923" y="246"/>
                  </a:lnTo>
                  <a:lnTo>
                    <a:pt x="4001" y="281"/>
                  </a:lnTo>
                  <a:lnTo>
                    <a:pt x="4072" y="317"/>
                  </a:lnTo>
                  <a:lnTo>
                    <a:pt x="4137" y="355"/>
                  </a:lnTo>
                  <a:lnTo>
                    <a:pt x="4193" y="395"/>
                  </a:lnTo>
                  <a:lnTo>
                    <a:pt x="4242" y="436"/>
                  </a:lnTo>
                  <a:lnTo>
                    <a:pt x="4282" y="479"/>
                  </a:lnTo>
                  <a:lnTo>
                    <a:pt x="4314" y="521"/>
                  </a:lnTo>
                  <a:lnTo>
                    <a:pt x="4337" y="565"/>
                  </a:lnTo>
                  <a:lnTo>
                    <a:pt x="4351" y="611"/>
                  </a:lnTo>
                  <a:lnTo>
                    <a:pt x="4357" y="657"/>
                  </a:lnTo>
                  <a:lnTo>
                    <a:pt x="4351" y="704"/>
                  </a:lnTo>
                  <a:lnTo>
                    <a:pt x="4336" y="751"/>
                  </a:lnTo>
                  <a:lnTo>
                    <a:pt x="4313" y="796"/>
                  </a:lnTo>
                  <a:lnTo>
                    <a:pt x="4278" y="840"/>
                  </a:lnTo>
                  <a:lnTo>
                    <a:pt x="4237" y="882"/>
                  </a:lnTo>
                  <a:lnTo>
                    <a:pt x="4186" y="925"/>
                  </a:lnTo>
                  <a:lnTo>
                    <a:pt x="4126" y="965"/>
                  </a:lnTo>
                  <a:lnTo>
                    <a:pt x="4059" y="1003"/>
                  </a:lnTo>
                  <a:lnTo>
                    <a:pt x="3984" y="1041"/>
                  </a:lnTo>
                  <a:lnTo>
                    <a:pt x="3903" y="1077"/>
                  </a:lnTo>
                  <a:lnTo>
                    <a:pt x="3814" y="1110"/>
                  </a:lnTo>
                  <a:lnTo>
                    <a:pt x="3719" y="1143"/>
                  </a:lnTo>
                  <a:lnTo>
                    <a:pt x="3617" y="1173"/>
                  </a:lnTo>
                  <a:lnTo>
                    <a:pt x="3509" y="1200"/>
                  </a:lnTo>
                  <a:lnTo>
                    <a:pt x="3396" y="1227"/>
                  </a:lnTo>
                  <a:lnTo>
                    <a:pt x="3278" y="1250"/>
                  </a:lnTo>
                  <a:lnTo>
                    <a:pt x="3155" y="1272"/>
                  </a:lnTo>
                  <a:lnTo>
                    <a:pt x="3026" y="1290"/>
                  </a:lnTo>
                  <a:lnTo>
                    <a:pt x="2894" y="1306"/>
                  </a:lnTo>
                  <a:lnTo>
                    <a:pt x="2757" y="1320"/>
                  </a:lnTo>
                  <a:lnTo>
                    <a:pt x="2616" y="1329"/>
                  </a:lnTo>
                  <a:lnTo>
                    <a:pt x="2474" y="1338"/>
                  </a:lnTo>
                  <a:lnTo>
                    <a:pt x="2327" y="1342"/>
                  </a:lnTo>
                  <a:lnTo>
                    <a:pt x="2178" y="1345"/>
                  </a:lnTo>
                  <a:lnTo>
                    <a:pt x="2028" y="1342"/>
                  </a:lnTo>
                  <a:lnTo>
                    <a:pt x="1882" y="1338"/>
                  </a:lnTo>
                  <a:lnTo>
                    <a:pt x="1739" y="1329"/>
                  </a:lnTo>
                  <a:lnTo>
                    <a:pt x="1599" y="1320"/>
                  </a:lnTo>
                  <a:lnTo>
                    <a:pt x="1463" y="1306"/>
                  </a:lnTo>
                  <a:lnTo>
                    <a:pt x="1330" y="1290"/>
                  </a:lnTo>
                  <a:lnTo>
                    <a:pt x="1202" y="1272"/>
                  </a:lnTo>
                  <a:lnTo>
                    <a:pt x="1079" y="1250"/>
                  </a:lnTo>
                  <a:lnTo>
                    <a:pt x="960" y="1227"/>
                  </a:lnTo>
                  <a:lnTo>
                    <a:pt x="847" y="1200"/>
                  </a:lnTo>
                  <a:lnTo>
                    <a:pt x="739" y="1173"/>
                  </a:lnTo>
                  <a:lnTo>
                    <a:pt x="639" y="1143"/>
                  </a:lnTo>
                  <a:lnTo>
                    <a:pt x="542" y="1110"/>
                  </a:lnTo>
                  <a:lnTo>
                    <a:pt x="454" y="1077"/>
                  </a:lnTo>
                  <a:lnTo>
                    <a:pt x="372" y="1041"/>
                  </a:lnTo>
                  <a:lnTo>
                    <a:pt x="298" y="1003"/>
                  </a:lnTo>
                  <a:lnTo>
                    <a:pt x="230" y="965"/>
                  </a:lnTo>
                  <a:lnTo>
                    <a:pt x="171" y="925"/>
                  </a:lnTo>
                  <a:lnTo>
                    <a:pt x="120" y="882"/>
                  </a:lnTo>
                  <a:lnTo>
                    <a:pt x="78" y="840"/>
                  </a:lnTo>
                  <a:lnTo>
                    <a:pt x="44" y="796"/>
                  </a:lnTo>
                  <a:lnTo>
                    <a:pt x="20" y="751"/>
                  </a:lnTo>
                  <a:lnTo>
                    <a:pt x="5" y="704"/>
                  </a:lnTo>
                  <a:lnTo>
                    <a:pt x="0" y="657"/>
                  </a:lnTo>
                  <a:lnTo>
                    <a:pt x="5" y="611"/>
                  </a:lnTo>
                  <a:lnTo>
                    <a:pt x="19" y="565"/>
                  </a:lnTo>
                  <a:lnTo>
                    <a:pt x="42" y="521"/>
                  </a:lnTo>
                  <a:lnTo>
                    <a:pt x="74" y="479"/>
                  </a:lnTo>
                  <a:lnTo>
                    <a:pt x="114" y="436"/>
                  </a:lnTo>
                  <a:lnTo>
                    <a:pt x="162" y="395"/>
                  </a:lnTo>
                  <a:lnTo>
                    <a:pt x="219" y="355"/>
                  </a:lnTo>
                  <a:lnTo>
                    <a:pt x="284" y="317"/>
                  </a:lnTo>
                  <a:lnTo>
                    <a:pt x="354" y="281"/>
                  </a:lnTo>
                  <a:lnTo>
                    <a:pt x="433" y="246"/>
                  </a:lnTo>
                  <a:lnTo>
                    <a:pt x="519" y="213"/>
                  </a:lnTo>
                  <a:lnTo>
                    <a:pt x="610" y="180"/>
                  </a:lnTo>
                  <a:lnTo>
                    <a:pt x="706" y="151"/>
                  </a:lnTo>
                  <a:lnTo>
                    <a:pt x="810" y="122"/>
                  </a:lnTo>
                  <a:lnTo>
                    <a:pt x="917" y="96"/>
                  </a:lnTo>
                  <a:lnTo>
                    <a:pt x="1032" y="73"/>
                  </a:lnTo>
                  <a:lnTo>
                    <a:pt x="1151" y="51"/>
                  </a:lnTo>
                  <a:lnTo>
                    <a:pt x="1274" y="32"/>
                  </a:lnTo>
                  <a:lnTo>
                    <a:pt x="1400" y="15"/>
                  </a:lnTo>
                  <a:lnTo>
                    <a:pt x="1532" y="2"/>
                  </a:lnTo>
                  <a:lnTo>
                    <a:pt x="1587" y="78"/>
                  </a:lnTo>
                  <a:lnTo>
                    <a:pt x="1641" y="152"/>
                  </a:lnTo>
                  <a:lnTo>
                    <a:pt x="1692" y="221"/>
                  </a:lnTo>
                  <a:lnTo>
                    <a:pt x="1740" y="285"/>
                  </a:lnTo>
                  <a:lnTo>
                    <a:pt x="1786" y="344"/>
                  </a:lnTo>
                  <a:lnTo>
                    <a:pt x="1634" y="355"/>
                  </a:lnTo>
                  <a:lnTo>
                    <a:pt x="1492" y="369"/>
                  </a:lnTo>
                  <a:lnTo>
                    <a:pt x="1356" y="386"/>
                  </a:lnTo>
                  <a:lnTo>
                    <a:pt x="1229" y="405"/>
                  </a:lnTo>
                  <a:lnTo>
                    <a:pt x="1111" y="427"/>
                  </a:lnTo>
                  <a:lnTo>
                    <a:pt x="999" y="449"/>
                  </a:lnTo>
                  <a:lnTo>
                    <a:pt x="897" y="473"/>
                  </a:lnTo>
                  <a:lnTo>
                    <a:pt x="803" y="499"/>
                  </a:lnTo>
                  <a:lnTo>
                    <a:pt x="716" y="526"/>
                  </a:lnTo>
                  <a:lnTo>
                    <a:pt x="639" y="552"/>
                  </a:lnTo>
                  <a:lnTo>
                    <a:pt x="570" y="579"/>
                  </a:lnTo>
                  <a:lnTo>
                    <a:pt x="510" y="605"/>
                  </a:lnTo>
                  <a:lnTo>
                    <a:pt x="459" y="631"/>
                  </a:lnTo>
                  <a:lnTo>
                    <a:pt x="416" y="657"/>
                  </a:lnTo>
                  <a:lnTo>
                    <a:pt x="458" y="681"/>
                  </a:lnTo>
                  <a:lnTo>
                    <a:pt x="506" y="707"/>
                  </a:lnTo>
                  <a:lnTo>
                    <a:pt x="563" y="733"/>
                  </a:lnTo>
                  <a:lnTo>
                    <a:pt x="629" y="757"/>
                  </a:lnTo>
                  <a:lnTo>
                    <a:pt x="702" y="783"/>
                  </a:lnTo>
                  <a:lnTo>
                    <a:pt x="784" y="810"/>
                  </a:lnTo>
                  <a:lnTo>
                    <a:pt x="872" y="834"/>
                  </a:lnTo>
                  <a:lnTo>
                    <a:pt x="970" y="859"/>
                  </a:lnTo>
                  <a:lnTo>
                    <a:pt x="1075" y="881"/>
                  </a:lnTo>
                  <a:lnTo>
                    <a:pt x="1187" y="903"/>
                  </a:lnTo>
                  <a:lnTo>
                    <a:pt x="1307" y="922"/>
                  </a:lnTo>
                  <a:lnTo>
                    <a:pt x="1434" y="938"/>
                  </a:lnTo>
                  <a:lnTo>
                    <a:pt x="1567" y="954"/>
                  </a:lnTo>
                  <a:lnTo>
                    <a:pt x="1710" y="966"/>
                  </a:lnTo>
                  <a:lnTo>
                    <a:pt x="1859" y="974"/>
                  </a:lnTo>
                  <a:lnTo>
                    <a:pt x="2015" y="980"/>
                  </a:lnTo>
                  <a:lnTo>
                    <a:pt x="2178" y="982"/>
                  </a:lnTo>
                  <a:lnTo>
                    <a:pt x="2342" y="980"/>
                  </a:lnTo>
                  <a:lnTo>
                    <a:pt x="2498" y="974"/>
                  </a:lnTo>
                  <a:lnTo>
                    <a:pt x="2647" y="966"/>
                  </a:lnTo>
                  <a:lnTo>
                    <a:pt x="2788" y="954"/>
                  </a:lnTo>
                  <a:lnTo>
                    <a:pt x="2923" y="938"/>
                  </a:lnTo>
                  <a:lnTo>
                    <a:pt x="3050" y="922"/>
                  </a:lnTo>
                  <a:lnTo>
                    <a:pt x="3170" y="903"/>
                  </a:lnTo>
                  <a:lnTo>
                    <a:pt x="3282" y="881"/>
                  </a:lnTo>
                  <a:lnTo>
                    <a:pt x="3387" y="859"/>
                  </a:lnTo>
                  <a:lnTo>
                    <a:pt x="3485" y="834"/>
                  </a:lnTo>
                  <a:lnTo>
                    <a:pt x="3573" y="810"/>
                  </a:lnTo>
                  <a:lnTo>
                    <a:pt x="3654" y="783"/>
                  </a:lnTo>
                  <a:lnTo>
                    <a:pt x="3727" y="757"/>
                  </a:lnTo>
                  <a:lnTo>
                    <a:pt x="3794" y="733"/>
                  </a:lnTo>
                  <a:lnTo>
                    <a:pt x="3850" y="707"/>
                  </a:lnTo>
                  <a:lnTo>
                    <a:pt x="3900" y="681"/>
                  </a:lnTo>
                  <a:lnTo>
                    <a:pt x="3940" y="657"/>
                  </a:lnTo>
                  <a:lnTo>
                    <a:pt x="3897" y="631"/>
                  </a:lnTo>
                  <a:lnTo>
                    <a:pt x="3846" y="605"/>
                  </a:lnTo>
                  <a:lnTo>
                    <a:pt x="3787" y="579"/>
                  </a:lnTo>
                  <a:lnTo>
                    <a:pt x="3718" y="552"/>
                  </a:lnTo>
                  <a:lnTo>
                    <a:pt x="3641" y="526"/>
                  </a:lnTo>
                  <a:lnTo>
                    <a:pt x="3554" y="498"/>
                  </a:lnTo>
                  <a:lnTo>
                    <a:pt x="3460" y="473"/>
                  </a:lnTo>
                  <a:lnTo>
                    <a:pt x="3356" y="449"/>
                  </a:lnTo>
                  <a:lnTo>
                    <a:pt x="3246" y="425"/>
                  </a:lnTo>
                  <a:lnTo>
                    <a:pt x="3127" y="405"/>
                  </a:lnTo>
                  <a:lnTo>
                    <a:pt x="2999" y="386"/>
                  </a:lnTo>
                  <a:lnTo>
                    <a:pt x="2863" y="369"/>
                  </a:lnTo>
                  <a:lnTo>
                    <a:pt x="2721" y="355"/>
                  </a:lnTo>
                  <a:lnTo>
                    <a:pt x="2571" y="344"/>
                  </a:lnTo>
                  <a:lnTo>
                    <a:pt x="2615" y="285"/>
                  </a:lnTo>
                  <a:lnTo>
                    <a:pt x="2663" y="221"/>
                  </a:lnTo>
                  <a:lnTo>
                    <a:pt x="2714" y="152"/>
                  </a:lnTo>
                  <a:lnTo>
                    <a:pt x="2768" y="78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22" name="Google Shape;322;p6"/>
          <p:cNvGrpSpPr/>
          <p:nvPr/>
        </p:nvGrpSpPr>
        <p:grpSpPr>
          <a:xfrm>
            <a:off x="5078431" y="418045"/>
            <a:ext cx="2137333" cy="306206"/>
            <a:chOff x="6362640" y="1767240"/>
            <a:chExt cx="853200" cy="213120"/>
          </a:xfrm>
        </p:grpSpPr>
        <p:cxnSp>
          <p:nvCxnSpPr>
            <p:cNvPr id="323" name="Google Shape;323;p6"/>
            <p:cNvCxnSpPr/>
            <p:nvPr/>
          </p:nvCxnSpPr>
          <p:spPr>
            <a:xfrm rot="10800000" flipH="1">
              <a:off x="6362640" y="1767240"/>
              <a:ext cx="340560" cy="21312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6703200" y="1767960"/>
              <a:ext cx="512640" cy="36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cxnSp>
        <p:nvCxnSpPr>
          <p:cNvPr id="325" name="Google Shape;325;p6"/>
          <p:cNvCxnSpPr>
            <a:cxnSpLocks/>
            <a:endCxn id="295" idx="2"/>
          </p:cNvCxnSpPr>
          <p:nvPr/>
        </p:nvCxnSpPr>
        <p:spPr>
          <a:xfrm>
            <a:off x="6783778" y="1304858"/>
            <a:ext cx="1391392" cy="8718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26" name="Google Shape;326;p6"/>
          <p:cNvGrpSpPr/>
          <p:nvPr/>
        </p:nvGrpSpPr>
        <p:grpSpPr>
          <a:xfrm>
            <a:off x="2976192" y="3743772"/>
            <a:ext cx="1341672" cy="503099"/>
            <a:chOff x="2976120" y="4034160"/>
            <a:chExt cx="1126440" cy="212760"/>
          </a:xfrm>
        </p:grpSpPr>
        <p:cxnSp>
          <p:nvCxnSpPr>
            <p:cNvPr id="327" name="Google Shape;327;p6"/>
            <p:cNvCxnSpPr/>
            <p:nvPr/>
          </p:nvCxnSpPr>
          <p:spPr>
            <a:xfrm>
              <a:off x="2976120" y="4078080"/>
              <a:ext cx="660240" cy="16848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328" name="Google Shape;328;p6"/>
            <p:cNvCxnSpPr/>
            <p:nvPr/>
          </p:nvCxnSpPr>
          <p:spPr>
            <a:xfrm rot="10800000" flipH="1">
              <a:off x="3636720" y="4034160"/>
              <a:ext cx="465840" cy="21276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cxnSp>
        <p:nvCxnSpPr>
          <p:cNvPr id="329" name="Google Shape;329;p6"/>
          <p:cNvCxnSpPr>
            <a:cxnSpLocks/>
            <a:endCxn id="308" idx="2"/>
          </p:cNvCxnSpPr>
          <p:nvPr/>
        </p:nvCxnSpPr>
        <p:spPr>
          <a:xfrm flipH="1">
            <a:off x="2851360" y="1316790"/>
            <a:ext cx="549979" cy="26941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30" name="Google Shape;330;p6"/>
          <p:cNvGrpSpPr/>
          <p:nvPr/>
        </p:nvGrpSpPr>
        <p:grpSpPr>
          <a:xfrm>
            <a:off x="3000672" y="2846880"/>
            <a:ext cx="818971" cy="320028"/>
            <a:chOff x="3000600" y="2846880"/>
            <a:chExt cx="819000" cy="320040"/>
          </a:xfrm>
        </p:grpSpPr>
        <p:cxnSp>
          <p:nvCxnSpPr>
            <p:cNvPr id="331" name="Google Shape;331;p6"/>
            <p:cNvCxnSpPr/>
            <p:nvPr/>
          </p:nvCxnSpPr>
          <p:spPr>
            <a:xfrm>
              <a:off x="3000600" y="2846880"/>
              <a:ext cx="401040" cy="2304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cxnSp>
          <p:nvCxnSpPr>
            <p:cNvPr id="332" name="Google Shape;332;p6"/>
            <p:cNvCxnSpPr/>
            <p:nvPr/>
          </p:nvCxnSpPr>
          <p:spPr>
            <a:xfrm>
              <a:off x="3401280" y="2870640"/>
              <a:ext cx="418320" cy="296280"/>
            </a:xfrm>
            <a:prstGeom prst="straightConnector1">
              <a:avLst/>
            </a:prstGeom>
            <a:noFill/>
            <a:ln w="9525" cap="flat" cmpd="sng">
              <a:solidFill>
                <a:srgbClr val="4A7EBB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cxnSp>
        <p:nvCxnSpPr>
          <p:cNvPr id="333" name="Google Shape;333;p6"/>
          <p:cNvCxnSpPr>
            <a:cxnSpLocks/>
            <a:stCxn id="296" idx="2"/>
          </p:cNvCxnSpPr>
          <p:nvPr/>
        </p:nvCxnSpPr>
        <p:spPr>
          <a:xfrm flipH="1">
            <a:off x="6335089" y="2510513"/>
            <a:ext cx="1840082" cy="35987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4" name="Google Shape;334;p6"/>
          <p:cNvSpPr/>
          <p:nvPr/>
        </p:nvSpPr>
        <p:spPr>
          <a:xfrm>
            <a:off x="6493486" y="635790"/>
            <a:ext cx="3451920" cy="392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Compte utilisateur</a:t>
            </a:r>
            <a:endParaRPr sz="2000" dirty="0"/>
          </a:p>
        </p:txBody>
      </p:sp>
      <p:sp>
        <p:nvSpPr>
          <p:cNvPr id="335" name="Google Shape;335;p6"/>
          <p:cNvSpPr/>
          <p:nvPr/>
        </p:nvSpPr>
        <p:spPr>
          <a:xfrm>
            <a:off x="6958165" y="1640236"/>
            <a:ext cx="4223012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Evolutivité</a:t>
            </a:r>
            <a:r>
              <a:rPr lang="fr-FR" sz="2200" dirty="0"/>
              <a:t> du système</a:t>
            </a:r>
            <a:endParaRPr sz="2200" dirty="0"/>
          </a:p>
        </p:txBody>
      </p:sp>
      <p:sp>
        <p:nvSpPr>
          <p:cNvPr id="336" name="Google Shape;336;p6"/>
          <p:cNvSpPr/>
          <p:nvPr/>
        </p:nvSpPr>
        <p:spPr>
          <a:xfrm>
            <a:off x="5995618" y="3516066"/>
            <a:ext cx="4181582" cy="199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FF0000"/>
              </a:buClr>
            </a:pPr>
            <a:r>
              <a:rPr lang="fr-FR" sz="2000" dirty="0"/>
              <a:t>Gestion de la relation client (CRM)</a:t>
            </a:r>
          </a:p>
          <a:p>
            <a:pPr marL="457169" lvl="1">
              <a:lnSpc>
                <a:spcPct val="200000"/>
              </a:lnSpc>
              <a:buClr>
                <a:srgbClr val="FF0000"/>
              </a:buClr>
            </a:pPr>
            <a:r>
              <a:rPr lang="fr-FR" sz="2000" dirty="0"/>
              <a:t>Phase de cycle de vie</a:t>
            </a:r>
          </a:p>
          <a:p>
            <a:pPr marL="457169" lvl="1">
              <a:lnSpc>
                <a:spcPct val="200000"/>
              </a:lnSpc>
              <a:buClr>
                <a:srgbClr val="FF0000"/>
              </a:buClr>
            </a:pPr>
            <a:r>
              <a:rPr lang="fr-FR" sz="2000" dirty="0"/>
              <a:t>La gestion des tâches</a:t>
            </a:r>
          </a:p>
        </p:txBody>
      </p:sp>
      <p:sp>
        <p:nvSpPr>
          <p:cNvPr id="337" name="Google Shape;337;p6"/>
          <p:cNvSpPr/>
          <p:nvPr/>
        </p:nvSpPr>
        <p:spPr>
          <a:xfrm>
            <a:off x="7038081" y="2855284"/>
            <a:ext cx="4063178" cy="54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Expérience utilisateur</a:t>
            </a:r>
            <a:endParaRPr sz="2000" dirty="0"/>
          </a:p>
        </p:txBody>
      </p:sp>
      <p:sp>
        <p:nvSpPr>
          <p:cNvPr id="338" name="Google Shape;338;p6"/>
          <p:cNvSpPr/>
          <p:nvPr/>
        </p:nvSpPr>
        <p:spPr>
          <a:xfrm>
            <a:off x="765964" y="1834775"/>
            <a:ext cx="3163569" cy="93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Localisation sur une carte</a:t>
            </a:r>
            <a:endParaRPr sz="2000" dirty="0"/>
          </a:p>
          <a:p>
            <a:endParaRPr sz="2000" dirty="0"/>
          </a:p>
        </p:txBody>
      </p:sp>
      <p:sp>
        <p:nvSpPr>
          <p:cNvPr id="339" name="Google Shape;339;p6"/>
          <p:cNvSpPr/>
          <p:nvPr/>
        </p:nvSpPr>
        <p:spPr>
          <a:xfrm>
            <a:off x="287986" y="3611149"/>
            <a:ext cx="3564596" cy="37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Code non optimisé</a:t>
            </a:r>
            <a:endParaRPr sz="2000" dirty="0"/>
          </a:p>
        </p:txBody>
      </p:sp>
      <p:sp>
        <p:nvSpPr>
          <p:cNvPr id="340" name="Google Shape;340;p6"/>
          <p:cNvSpPr/>
          <p:nvPr/>
        </p:nvSpPr>
        <p:spPr>
          <a:xfrm>
            <a:off x="213169" y="2635797"/>
            <a:ext cx="2879179" cy="43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Création de contrat</a:t>
            </a:r>
            <a:endParaRPr sz="2000" dirty="0"/>
          </a:p>
        </p:txBody>
      </p:sp>
      <p:grpSp>
        <p:nvGrpSpPr>
          <p:cNvPr id="341" name="Google Shape;341;p6"/>
          <p:cNvGrpSpPr/>
          <p:nvPr/>
        </p:nvGrpSpPr>
        <p:grpSpPr>
          <a:xfrm>
            <a:off x="5401593" y="3803432"/>
            <a:ext cx="474805" cy="559810"/>
            <a:chOff x="5112000" y="5037120"/>
            <a:chExt cx="853200" cy="218520"/>
          </a:xfrm>
        </p:grpSpPr>
        <p:cxnSp>
          <p:nvCxnSpPr>
            <p:cNvPr id="342" name="Google Shape;342;p6"/>
            <p:cNvCxnSpPr/>
            <p:nvPr/>
          </p:nvCxnSpPr>
          <p:spPr>
            <a:xfrm>
              <a:off x="5112000" y="5037120"/>
              <a:ext cx="340560" cy="21852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cxnSp>
          <p:nvCxnSpPr>
            <p:cNvPr id="343" name="Google Shape;343;p6"/>
            <p:cNvCxnSpPr/>
            <p:nvPr/>
          </p:nvCxnSpPr>
          <p:spPr>
            <a:xfrm rot="10800000" flipH="1">
              <a:off x="5452560" y="5254920"/>
              <a:ext cx="512640" cy="3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63" name="Google Shape;176;p3">
            <a:extLst>
              <a:ext uri="{FF2B5EF4-FFF2-40B4-BE49-F238E27FC236}">
                <a16:creationId xmlns:a16="http://schemas.microsoft.com/office/drawing/2014/main" id="{BFD4CE19-76E7-43BF-BE7B-98262E1043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Espace réservé du numéro de diapositive 5">
            <a:extLst>
              <a:ext uri="{FF2B5EF4-FFF2-40B4-BE49-F238E27FC236}">
                <a16:creationId xmlns:a16="http://schemas.microsoft.com/office/drawing/2014/main" id="{1CB43200-A179-47F9-92D3-09CB1DA1BAD2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6</a:t>
            </a:r>
          </a:p>
        </p:txBody>
      </p:sp>
      <p:grpSp>
        <p:nvGrpSpPr>
          <p:cNvPr id="67" name="Google Shape;311;p6">
            <a:extLst>
              <a:ext uri="{FF2B5EF4-FFF2-40B4-BE49-F238E27FC236}">
                <a16:creationId xmlns:a16="http://schemas.microsoft.com/office/drawing/2014/main" id="{68CF4CCA-AC41-42B4-9AC0-90E400754306}"/>
              </a:ext>
            </a:extLst>
          </p:cNvPr>
          <p:cNvGrpSpPr/>
          <p:nvPr/>
        </p:nvGrpSpPr>
        <p:grpSpPr>
          <a:xfrm>
            <a:off x="2884306" y="4624498"/>
            <a:ext cx="358187" cy="252711"/>
            <a:chOff x="2636280" y="3789360"/>
            <a:chExt cx="358200" cy="252720"/>
          </a:xfrm>
        </p:grpSpPr>
        <p:sp>
          <p:nvSpPr>
            <p:cNvPr id="68" name="Google Shape;312;p6">
              <a:extLst>
                <a:ext uri="{FF2B5EF4-FFF2-40B4-BE49-F238E27FC236}">
                  <a16:creationId xmlns:a16="http://schemas.microsoft.com/office/drawing/2014/main" id="{6F0CD26E-4EBE-460C-A339-471E0968BD0E}"/>
                </a:ext>
              </a:extLst>
            </p:cNvPr>
            <p:cNvSpPr/>
            <p:nvPr/>
          </p:nvSpPr>
          <p:spPr>
            <a:xfrm flipH="1">
              <a:off x="2636280" y="3789360"/>
              <a:ext cx="327600" cy="188640"/>
            </a:xfrm>
            <a:custGeom>
              <a:avLst/>
              <a:gdLst/>
              <a:ahLst/>
              <a:cxnLst/>
              <a:rect l="l" t="t" r="r" b="b"/>
              <a:pathLst>
                <a:path w="3965" h="2287" extrusionOk="0">
                  <a:moveTo>
                    <a:pt x="3063" y="367"/>
                  </a:moveTo>
                  <a:lnTo>
                    <a:pt x="3063" y="775"/>
                  </a:lnTo>
                  <a:lnTo>
                    <a:pt x="3060" y="862"/>
                  </a:lnTo>
                  <a:lnTo>
                    <a:pt x="3052" y="945"/>
                  </a:lnTo>
                  <a:lnTo>
                    <a:pt x="3040" y="1028"/>
                  </a:lnTo>
                  <a:lnTo>
                    <a:pt x="3256" y="1028"/>
                  </a:lnTo>
                  <a:lnTo>
                    <a:pt x="3305" y="1025"/>
                  </a:lnTo>
                  <a:lnTo>
                    <a:pt x="3353" y="1015"/>
                  </a:lnTo>
                  <a:lnTo>
                    <a:pt x="3397" y="998"/>
                  </a:lnTo>
                  <a:lnTo>
                    <a:pt x="3439" y="975"/>
                  </a:lnTo>
                  <a:lnTo>
                    <a:pt x="3477" y="947"/>
                  </a:lnTo>
                  <a:lnTo>
                    <a:pt x="3510" y="914"/>
                  </a:lnTo>
                  <a:lnTo>
                    <a:pt x="3538" y="877"/>
                  </a:lnTo>
                  <a:lnTo>
                    <a:pt x="3560" y="837"/>
                  </a:lnTo>
                  <a:lnTo>
                    <a:pt x="3577" y="792"/>
                  </a:lnTo>
                  <a:lnTo>
                    <a:pt x="3588" y="747"/>
                  </a:lnTo>
                  <a:lnTo>
                    <a:pt x="3592" y="697"/>
                  </a:lnTo>
                  <a:lnTo>
                    <a:pt x="3588" y="649"/>
                  </a:lnTo>
                  <a:lnTo>
                    <a:pt x="3577" y="603"/>
                  </a:lnTo>
                  <a:lnTo>
                    <a:pt x="3560" y="558"/>
                  </a:lnTo>
                  <a:lnTo>
                    <a:pt x="3538" y="518"/>
                  </a:lnTo>
                  <a:lnTo>
                    <a:pt x="3510" y="481"/>
                  </a:lnTo>
                  <a:lnTo>
                    <a:pt x="3477" y="448"/>
                  </a:lnTo>
                  <a:lnTo>
                    <a:pt x="3439" y="420"/>
                  </a:lnTo>
                  <a:lnTo>
                    <a:pt x="3397" y="398"/>
                  </a:lnTo>
                  <a:lnTo>
                    <a:pt x="3353" y="381"/>
                  </a:lnTo>
                  <a:lnTo>
                    <a:pt x="3305" y="370"/>
                  </a:lnTo>
                  <a:lnTo>
                    <a:pt x="3256" y="367"/>
                  </a:lnTo>
                  <a:lnTo>
                    <a:pt x="3063" y="367"/>
                  </a:lnTo>
                  <a:close/>
                  <a:moveTo>
                    <a:pt x="2043" y="0"/>
                  </a:moveTo>
                  <a:lnTo>
                    <a:pt x="3256" y="0"/>
                  </a:lnTo>
                  <a:lnTo>
                    <a:pt x="3333" y="4"/>
                  </a:lnTo>
                  <a:lnTo>
                    <a:pt x="3408" y="16"/>
                  </a:lnTo>
                  <a:lnTo>
                    <a:pt x="3481" y="35"/>
                  </a:lnTo>
                  <a:lnTo>
                    <a:pt x="3548" y="62"/>
                  </a:lnTo>
                  <a:lnTo>
                    <a:pt x="3613" y="95"/>
                  </a:lnTo>
                  <a:lnTo>
                    <a:pt x="3674" y="135"/>
                  </a:lnTo>
                  <a:lnTo>
                    <a:pt x="3731" y="179"/>
                  </a:lnTo>
                  <a:lnTo>
                    <a:pt x="3782" y="230"/>
                  </a:lnTo>
                  <a:lnTo>
                    <a:pt x="3828" y="285"/>
                  </a:lnTo>
                  <a:lnTo>
                    <a:pt x="3868" y="345"/>
                  </a:lnTo>
                  <a:lnTo>
                    <a:pt x="3901" y="409"/>
                  </a:lnTo>
                  <a:lnTo>
                    <a:pt x="3929" y="477"/>
                  </a:lnTo>
                  <a:lnTo>
                    <a:pt x="3947" y="548"/>
                  </a:lnTo>
                  <a:lnTo>
                    <a:pt x="3961" y="621"/>
                  </a:lnTo>
                  <a:lnTo>
                    <a:pt x="3965" y="697"/>
                  </a:lnTo>
                  <a:lnTo>
                    <a:pt x="3961" y="774"/>
                  </a:lnTo>
                  <a:lnTo>
                    <a:pt x="3947" y="847"/>
                  </a:lnTo>
                  <a:lnTo>
                    <a:pt x="3929" y="918"/>
                  </a:lnTo>
                  <a:lnTo>
                    <a:pt x="3901" y="986"/>
                  </a:lnTo>
                  <a:lnTo>
                    <a:pt x="3868" y="1050"/>
                  </a:lnTo>
                  <a:lnTo>
                    <a:pt x="3828" y="1110"/>
                  </a:lnTo>
                  <a:lnTo>
                    <a:pt x="3782" y="1165"/>
                  </a:lnTo>
                  <a:lnTo>
                    <a:pt x="3731" y="1216"/>
                  </a:lnTo>
                  <a:lnTo>
                    <a:pt x="3674" y="1260"/>
                  </a:lnTo>
                  <a:lnTo>
                    <a:pt x="3613" y="1300"/>
                  </a:lnTo>
                  <a:lnTo>
                    <a:pt x="3548" y="1334"/>
                  </a:lnTo>
                  <a:lnTo>
                    <a:pt x="3481" y="1360"/>
                  </a:lnTo>
                  <a:lnTo>
                    <a:pt x="3409" y="1379"/>
                  </a:lnTo>
                  <a:lnTo>
                    <a:pt x="3333" y="1391"/>
                  </a:lnTo>
                  <a:lnTo>
                    <a:pt x="3256" y="1395"/>
                  </a:lnTo>
                  <a:lnTo>
                    <a:pt x="2928" y="1395"/>
                  </a:lnTo>
                  <a:lnTo>
                    <a:pt x="2882" y="1487"/>
                  </a:lnTo>
                  <a:lnTo>
                    <a:pt x="2831" y="1574"/>
                  </a:lnTo>
                  <a:lnTo>
                    <a:pt x="2774" y="1658"/>
                  </a:lnTo>
                  <a:lnTo>
                    <a:pt x="2711" y="1736"/>
                  </a:lnTo>
                  <a:lnTo>
                    <a:pt x="2645" y="1812"/>
                  </a:lnTo>
                  <a:lnTo>
                    <a:pt x="2572" y="1883"/>
                  </a:lnTo>
                  <a:lnTo>
                    <a:pt x="2495" y="1948"/>
                  </a:lnTo>
                  <a:lnTo>
                    <a:pt x="2414" y="2010"/>
                  </a:lnTo>
                  <a:lnTo>
                    <a:pt x="2330" y="2064"/>
                  </a:lnTo>
                  <a:lnTo>
                    <a:pt x="2241" y="2114"/>
                  </a:lnTo>
                  <a:lnTo>
                    <a:pt x="2148" y="2159"/>
                  </a:lnTo>
                  <a:lnTo>
                    <a:pt x="2052" y="2197"/>
                  </a:lnTo>
                  <a:lnTo>
                    <a:pt x="1953" y="2228"/>
                  </a:lnTo>
                  <a:lnTo>
                    <a:pt x="1851" y="2254"/>
                  </a:lnTo>
                  <a:lnTo>
                    <a:pt x="1747" y="2271"/>
                  </a:lnTo>
                  <a:lnTo>
                    <a:pt x="1640" y="2283"/>
                  </a:lnTo>
                  <a:lnTo>
                    <a:pt x="1531" y="2287"/>
                  </a:lnTo>
                  <a:lnTo>
                    <a:pt x="1417" y="2283"/>
                  </a:lnTo>
                  <a:lnTo>
                    <a:pt x="1304" y="2270"/>
                  </a:lnTo>
                  <a:lnTo>
                    <a:pt x="1196" y="2250"/>
                  </a:lnTo>
                  <a:lnTo>
                    <a:pt x="1088" y="2223"/>
                  </a:lnTo>
                  <a:lnTo>
                    <a:pt x="985" y="2187"/>
                  </a:lnTo>
                  <a:lnTo>
                    <a:pt x="885" y="2146"/>
                  </a:lnTo>
                  <a:lnTo>
                    <a:pt x="789" y="2098"/>
                  </a:lnTo>
                  <a:lnTo>
                    <a:pt x="697" y="2044"/>
                  </a:lnTo>
                  <a:lnTo>
                    <a:pt x="610" y="1982"/>
                  </a:lnTo>
                  <a:lnTo>
                    <a:pt x="526" y="1915"/>
                  </a:lnTo>
                  <a:lnTo>
                    <a:pt x="448" y="1844"/>
                  </a:lnTo>
                  <a:lnTo>
                    <a:pt x="375" y="1768"/>
                  </a:lnTo>
                  <a:lnTo>
                    <a:pt x="307" y="1685"/>
                  </a:lnTo>
                  <a:lnTo>
                    <a:pt x="246" y="1599"/>
                  </a:lnTo>
                  <a:lnTo>
                    <a:pt x="191" y="1508"/>
                  </a:lnTo>
                  <a:lnTo>
                    <a:pt x="142" y="1413"/>
                  </a:lnTo>
                  <a:lnTo>
                    <a:pt x="99" y="1314"/>
                  </a:lnTo>
                  <a:lnTo>
                    <a:pt x="65" y="1212"/>
                  </a:lnTo>
                  <a:lnTo>
                    <a:pt x="37" y="1107"/>
                  </a:lnTo>
                  <a:lnTo>
                    <a:pt x="16" y="999"/>
                  </a:lnTo>
                  <a:lnTo>
                    <a:pt x="4" y="889"/>
                  </a:lnTo>
                  <a:lnTo>
                    <a:pt x="0" y="775"/>
                  </a:lnTo>
                  <a:lnTo>
                    <a:pt x="0" y="0"/>
                  </a:lnTo>
                  <a:lnTo>
                    <a:pt x="2043" y="0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9" name="Google Shape;313;p6">
              <a:extLst>
                <a:ext uri="{FF2B5EF4-FFF2-40B4-BE49-F238E27FC236}">
                  <a16:creationId xmlns:a16="http://schemas.microsoft.com/office/drawing/2014/main" id="{E70D3B37-8805-419A-BAE7-734CA9408DA9}"/>
                </a:ext>
              </a:extLst>
            </p:cNvPr>
            <p:cNvSpPr/>
            <p:nvPr/>
          </p:nvSpPr>
          <p:spPr>
            <a:xfrm flipH="1">
              <a:off x="2679840" y="3993120"/>
              <a:ext cx="314640" cy="48960"/>
            </a:xfrm>
            <a:custGeom>
              <a:avLst/>
              <a:gdLst/>
              <a:ahLst/>
              <a:cxnLst/>
              <a:rect l="l" t="t" r="r" b="b"/>
              <a:pathLst>
                <a:path w="3808" h="601" extrusionOk="0">
                  <a:moveTo>
                    <a:pt x="0" y="0"/>
                  </a:moveTo>
                  <a:lnTo>
                    <a:pt x="3808" y="0"/>
                  </a:lnTo>
                  <a:lnTo>
                    <a:pt x="3514" y="476"/>
                  </a:lnTo>
                  <a:lnTo>
                    <a:pt x="3492" y="504"/>
                  </a:lnTo>
                  <a:lnTo>
                    <a:pt x="3465" y="530"/>
                  </a:lnTo>
                  <a:lnTo>
                    <a:pt x="3433" y="554"/>
                  </a:lnTo>
                  <a:lnTo>
                    <a:pt x="3397" y="574"/>
                  </a:lnTo>
                  <a:lnTo>
                    <a:pt x="3360" y="588"/>
                  </a:lnTo>
                  <a:lnTo>
                    <a:pt x="3323" y="597"/>
                  </a:lnTo>
                  <a:lnTo>
                    <a:pt x="3287" y="601"/>
                  </a:lnTo>
                  <a:lnTo>
                    <a:pt x="521" y="601"/>
                  </a:lnTo>
                  <a:lnTo>
                    <a:pt x="485" y="597"/>
                  </a:lnTo>
                  <a:lnTo>
                    <a:pt x="448" y="588"/>
                  </a:lnTo>
                  <a:lnTo>
                    <a:pt x="411" y="574"/>
                  </a:lnTo>
                  <a:lnTo>
                    <a:pt x="377" y="554"/>
                  </a:lnTo>
                  <a:lnTo>
                    <a:pt x="343" y="530"/>
                  </a:lnTo>
                  <a:lnTo>
                    <a:pt x="317" y="504"/>
                  </a:lnTo>
                  <a:lnTo>
                    <a:pt x="294" y="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70" name="Google Shape;326;p6">
            <a:extLst>
              <a:ext uri="{FF2B5EF4-FFF2-40B4-BE49-F238E27FC236}">
                <a16:creationId xmlns:a16="http://schemas.microsoft.com/office/drawing/2014/main" id="{F76E563C-DD94-4145-AE8D-DB568E31784C}"/>
              </a:ext>
            </a:extLst>
          </p:cNvPr>
          <p:cNvGrpSpPr/>
          <p:nvPr/>
        </p:nvGrpSpPr>
        <p:grpSpPr>
          <a:xfrm rot="21151914">
            <a:off x="3238131" y="4428957"/>
            <a:ext cx="1805247" cy="229401"/>
            <a:chOff x="2976120" y="4034160"/>
            <a:chExt cx="1126440" cy="212760"/>
          </a:xfrm>
        </p:grpSpPr>
        <p:cxnSp>
          <p:nvCxnSpPr>
            <p:cNvPr id="71" name="Google Shape;327;p6">
              <a:extLst>
                <a:ext uri="{FF2B5EF4-FFF2-40B4-BE49-F238E27FC236}">
                  <a16:creationId xmlns:a16="http://schemas.microsoft.com/office/drawing/2014/main" id="{87C3B9EB-33F2-4AFE-877E-BB27FACBD520}"/>
                </a:ext>
              </a:extLst>
            </p:cNvPr>
            <p:cNvCxnSpPr/>
            <p:nvPr/>
          </p:nvCxnSpPr>
          <p:spPr>
            <a:xfrm>
              <a:off x="2976120" y="4078080"/>
              <a:ext cx="660240" cy="16848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cxnSp>
          <p:nvCxnSpPr>
            <p:cNvPr id="72" name="Google Shape;328;p6">
              <a:extLst>
                <a:ext uri="{FF2B5EF4-FFF2-40B4-BE49-F238E27FC236}">
                  <a16:creationId xmlns:a16="http://schemas.microsoft.com/office/drawing/2014/main" id="{CF7E2897-98F4-49B7-B098-7D9F0457AFA6}"/>
                </a:ext>
              </a:extLst>
            </p:cNvPr>
            <p:cNvCxnSpPr/>
            <p:nvPr/>
          </p:nvCxnSpPr>
          <p:spPr>
            <a:xfrm rot="10800000" flipH="1">
              <a:off x="3636720" y="4034160"/>
              <a:ext cx="465840" cy="21276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73" name="Google Shape;339;p6">
            <a:extLst>
              <a:ext uri="{FF2B5EF4-FFF2-40B4-BE49-F238E27FC236}">
                <a16:creationId xmlns:a16="http://schemas.microsoft.com/office/drawing/2014/main" id="{72CB3A86-01D0-46BF-9F10-86B7F28FDF24}"/>
              </a:ext>
            </a:extLst>
          </p:cNvPr>
          <p:cNvSpPr/>
          <p:nvPr/>
        </p:nvSpPr>
        <p:spPr>
          <a:xfrm>
            <a:off x="814468" y="4419119"/>
            <a:ext cx="3564596" cy="37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97" tIns="44998" rIns="89997" bIns="44998" anchor="t" anchorCtr="0">
            <a:noAutofit/>
          </a:bodyPr>
          <a:lstStyle/>
          <a:p>
            <a:r>
              <a:rPr lang="fr-FR" sz="2000" dirty="0"/>
              <a:t>Profil utilisateur</a:t>
            </a:r>
            <a:endParaRPr sz="2000" dirty="0"/>
          </a:p>
        </p:txBody>
      </p:sp>
      <p:sp>
        <p:nvSpPr>
          <p:cNvPr id="74" name="Google Shape;310;p6">
            <a:extLst>
              <a:ext uri="{FF2B5EF4-FFF2-40B4-BE49-F238E27FC236}">
                <a16:creationId xmlns:a16="http://schemas.microsoft.com/office/drawing/2014/main" id="{CD3DCCE4-0860-4943-ABB7-A6D9BBFAD3D1}"/>
              </a:ext>
            </a:extLst>
          </p:cNvPr>
          <p:cNvSpPr/>
          <p:nvPr/>
        </p:nvSpPr>
        <p:spPr>
          <a:xfrm flipH="1">
            <a:off x="2752851" y="4363240"/>
            <a:ext cx="484183" cy="4845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pic>
        <p:nvPicPr>
          <p:cNvPr id="78" name="Google Shape;163;p2">
            <a:extLst>
              <a:ext uri="{FF2B5EF4-FFF2-40B4-BE49-F238E27FC236}">
                <a16:creationId xmlns:a16="http://schemas.microsoft.com/office/drawing/2014/main" id="{BE3F7113-49DE-4207-91FF-1CF772FBA5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4" descr="Arrow Direction House - Free image on Pixabay">
            <a:extLst>
              <a:ext uri="{FF2B5EF4-FFF2-40B4-BE49-F238E27FC236}">
                <a16:creationId xmlns:a16="http://schemas.microsoft.com/office/drawing/2014/main" id="{643D786E-A0A7-4772-B995-9549143F6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74" y="711175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182;p4">
            <a:extLst>
              <a:ext uri="{FF2B5EF4-FFF2-40B4-BE49-F238E27FC236}">
                <a16:creationId xmlns:a16="http://schemas.microsoft.com/office/drawing/2014/main" id="{F42918C8-3116-45C4-AAE7-E85098056D9C}"/>
              </a:ext>
            </a:extLst>
          </p:cNvPr>
          <p:cNvSpPr/>
          <p:nvPr/>
        </p:nvSpPr>
        <p:spPr>
          <a:xfrm>
            <a:off x="779753" y="913719"/>
            <a:ext cx="1457473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fr-FR" sz="1000" dirty="0">
                <a:solidFill>
                  <a:schemeClr val="bg1"/>
                </a:solidFill>
              </a:rPr>
              <a:t>Etude et critique</a:t>
            </a:r>
          </a:p>
          <a:p>
            <a:r>
              <a:rPr lang="fr-FR" sz="1000" dirty="0">
                <a:solidFill>
                  <a:schemeClr val="bg1"/>
                </a:solidFill>
              </a:rPr>
              <a:t> de l’existant</a:t>
            </a:r>
          </a:p>
        </p:txBody>
      </p:sp>
      <p:sp>
        <p:nvSpPr>
          <p:cNvPr id="83" name="Google Shape;351;p7">
            <a:extLst>
              <a:ext uri="{FF2B5EF4-FFF2-40B4-BE49-F238E27FC236}">
                <a16:creationId xmlns:a16="http://schemas.microsoft.com/office/drawing/2014/main" id="{46613AFD-3753-4534-9FB8-59E393A640E7}"/>
              </a:ext>
            </a:extLst>
          </p:cNvPr>
          <p:cNvSpPr/>
          <p:nvPr/>
        </p:nvSpPr>
        <p:spPr>
          <a:xfrm>
            <a:off x="8680962" y="352970"/>
            <a:ext cx="777419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5/5</a:t>
            </a:r>
            <a:endParaRPr lang="fr-FR" sz="2500" dirty="0"/>
          </a:p>
        </p:txBody>
      </p:sp>
      <p:sp>
        <p:nvSpPr>
          <p:cNvPr id="84" name="Google Shape;351;p7">
            <a:extLst>
              <a:ext uri="{FF2B5EF4-FFF2-40B4-BE49-F238E27FC236}">
                <a16:creationId xmlns:a16="http://schemas.microsoft.com/office/drawing/2014/main" id="{7A7DC681-8A2E-440A-88C5-FD13BAC9AA88}"/>
              </a:ext>
            </a:extLst>
          </p:cNvPr>
          <p:cNvSpPr/>
          <p:nvPr/>
        </p:nvSpPr>
        <p:spPr>
          <a:xfrm>
            <a:off x="467800" y="5058467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Critiques</a:t>
            </a:r>
          </a:p>
        </p:txBody>
      </p:sp>
      <p:pic>
        <p:nvPicPr>
          <p:cNvPr id="85" name="Google Shape;364;p7">
            <a:extLst>
              <a:ext uri="{FF2B5EF4-FFF2-40B4-BE49-F238E27FC236}">
                <a16:creationId xmlns:a16="http://schemas.microsoft.com/office/drawing/2014/main" id="{F9BB4E18-511E-4312-8190-975B5469A2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310;p6">
            <a:extLst>
              <a:ext uri="{FF2B5EF4-FFF2-40B4-BE49-F238E27FC236}">
                <a16:creationId xmlns:a16="http://schemas.microsoft.com/office/drawing/2014/main" id="{BED44CD4-4FA5-46F8-91CD-6EC71C99DB84}"/>
              </a:ext>
            </a:extLst>
          </p:cNvPr>
          <p:cNvSpPr/>
          <p:nvPr/>
        </p:nvSpPr>
        <p:spPr>
          <a:xfrm flipH="1">
            <a:off x="5921708" y="4287664"/>
            <a:ext cx="484183" cy="4845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endParaRPr sz="1800"/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1BCDBC8D-A942-4267-9C2C-95F8C07A778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617083" y="2721192"/>
            <a:ext cx="285042" cy="285042"/>
          </a:xfrm>
          <a:prstGeom prst="rect">
            <a:avLst/>
          </a:prstGeom>
          <a:noFill/>
        </p:spPr>
      </p:pic>
      <p:sp>
        <p:nvSpPr>
          <p:cNvPr id="97" name="Round Same Side Corner Rectangle 8">
            <a:extLst>
              <a:ext uri="{FF2B5EF4-FFF2-40B4-BE49-F238E27FC236}">
                <a16:creationId xmlns:a16="http://schemas.microsoft.com/office/drawing/2014/main" id="{BCF4A3AC-C56D-437A-B739-469F903F53B8}"/>
              </a:ext>
            </a:extLst>
          </p:cNvPr>
          <p:cNvSpPr/>
          <p:nvPr/>
        </p:nvSpPr>
        <p:spPr>
          <a:xfrm>
            <a:off x="2843516" y="4443226"/>
            <a:ext cx="289301" cy="306421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8" name="Rectangle 7">
            <a:extLst>
              <a:ext uri="{FF2B5EF4-FFF2-40B4-BE49-F238E27FC236}">
                <a16:creationId xmlns:a16="http://schemas.microsoft.com/office/drawing/2014/main" id="{5D42BAD2-4EF4-4C79-9313-09A0A40BCAF0}"/>
              </a:ext>
            </a:extLst>
          </p:cNvPr>
          <p:cNvSpPr/>
          <p:nvPr/>
        </p:nvSpPr>
        <p:spPr>
          <a:xfrm rot="18900000">
            <a:off x="2673314" y="3640593"/>
            <a:ext cx="180817" cy="37714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Rectangle 7">
            <a:extLst>
              <a:ext uri="{FF2B5EF4-FFF2-40B4-BE49-F238E27FC236}">
                <a16:creationId xmlns:a16="http://schemas.microsoft.com/office/drawing/2014/main" id="{FD391AAC-C19F-43B0-9886-21715E359814}"/>
              </a:ext>
            </a:extLst>
          </p:cNvPr>
          <p:cNvSpPr/>
          <p:nvPr/>
        </p:nvSpPr>
        <p:spPr>
          <a:xfrm>
            <a:off x="8312414" y="1238859"/>
            <a:ext cx="223200" cy="2884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6">
            <a:extLst>
              <a:ext uri="{FF2B5EF4-FFF2-40B4-BE49-F238E27FC236}">
                <a16:creationId xmlns:a16="http://schemas.microsoft.com/office/drawing/2014/main" id="{6179C268-D48F-487C-AC33-4E4F84C36642}"/>
              </a:ext>
            </a:extLst>
          </p:cNvPr>
          <p:cNvSpPr/>
          <p:nvPr/>
        </p:nvSpPr>
        <p:spPr>
          <a:xfrm rot="2700000">
            <a:off x="8342941" y="2318730"/>
            <a:ext cx="112874" cy="414171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090" name="Picture 18" descr="Crm Icon">
            <a:extLst>
              <a:ext uri="{FF2B5EF4-FFF2-40B4-BE49-F238E27FC236}">
                <a16:creationId xmlns:a16="http://schemas.microsoft.com/office/drawing/2014/main" id="{D8EA4D7C-3D22-4517-86A8-4FF46C40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34" y="4343253"/>
            <a:ext cx="367139" cy="367139"/>
          </a:xfrm>
          <a:prstGeom prst="rect">
            <a:avLst/>
          </a:prstGeom>
          <a:noFill/>
        </p:spPr>
      </p:pic>
      <p:pic>
        <p:nvPicPr>
          <p:cNvPr id="75" name="Picture 4" descr="Arrow Direction House - Free image on Pixabay">
            <a:extLst>
              <a:ext uri="{FF2B5EF4-FFF2-40B4-BE49-F238E27FC236}">
                <a16:creationId xmlns:a16="http://schemas.microsoft.com/office/drawing/2014/main" id="{5E6BD104-2A71-4AE4-A78C-547B824C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11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76" name="Google Shape;182;p4">
            <a:extLst>
              <a:ext uri="{FF2B5EF4-FFF2-40B4-BE49-F238E27FC236}">
                <a16:creationId xmlns:a16="http://schemas.microsoft.com/office/drawing/2014/main" id="{A43521B8-1CB5-4264-BE76-86E366A6DA71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11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0" animBg="1"/>
      <p:bldP spid="296" grpId="0" animBg="1"/>
      <p:bldP spid="308" grpId="0" animBg="1"/>
      <p:bldP spid="309" grpId="0" animBg="1"/>
      <p:bldP spid="310" grpId="0" animBg="1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73" grpId="0"/>
      <p:bldP spid="74" grpId="0" animBg="1"/>
      <p:bldP spid="84" grpId="0"/>
      <p:bldP spid="90" grpId="0" animBg="1"/>
      <p:bldP spid="97" grpId="0" animBg="1"/>
      <p:bldP spid="100" grpId="0" animBg="1"/>
      <p:bldP spid="10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264F41-EA5C-446D-9ED7-002497ED58B8}"/>
              </a:ext>
            </a:extLst>
          </p:cNvPr>
          <p:cNvGrpSpPr/>
          <p:nvPr/>
        </p:nvGrpSpPr>
        <p:grpSpPr>
          <a:xfrm>
            <a:off x="4690236" y="1581568"/>
            <a:ext cx="2078814" cy="3284896"/>
            <a:chOff x="3276426" y="2062054"/>
            <a:chExt cx="2673350" cy="42243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C10858-A78C-48D8-84BB-8AC7B0EE940B}"/>
                </a:ext>
              </a:extLst>
            </p:cNvPr>
            <p:cNvGrpSpPr/>
            <p:nvPr/>
          </p:nvGrpSpPr>
          <p:grpSpPr>
            <a:xfrm>
              <a:off x="3276426" y="2062054"/>
              <a:ext cx="2673350" cy="3319845"/>
              <a:chOff x="3276426" y="2062054"/>
              <a:chExt cx="2673350" cy="3319845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DACF4794-EE3B-454C-A5C1-8DB37F046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864" y="2062054"/>
                <a:ext cx="2527300" cy="892175"/>
              </a:xfrm>
              <a:custGeom>
                <a:avLst/>
                <a:gdLst>
                  <a:gd name="T0" fmla="*/ 674 w 674"/>
                  <a:gd name="T1" fmla="*/ 238 h 238"/>
                  <a:gd name="T2" fmla="*/ 337 w 674"/>
                  <a:gd name="T3" fmla="*/ 0 h 238"/>
                  <a:gd name="T4" fmla="*/ 0 w 674"/>
                  <a:gd name="T5" fmla="*/ 238 h 238"/>
                  <a:gd name="T6" fmla="*/ 674 w 674"/>
                  <a:gd name="T7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4" h="238">
                    <a:moveTo>
                      <a:pt x="674" y="238"/>
                    </a:moveTo>
                    <a:cubicBezTo>
                      <a:pt x="626" y="99"/>
                      <a:pt x="493" y="0"/>
                      <a:pt x="337" y="0"/>
                    </a:cubicBezTo>
                    <a:cubicBezTo>
                      <a:pt x="181" y="0"/>
                      <a:pt x="49" y="99"/>
                      <a:pt x="0" y="238"/>
                    </a:cubicBezTo>
                    <a:lnTo>
                      <a:pt x="674" y="2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5602" tIns="37801" rIns="75602" bIns="3780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232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6350948A-8E57-49A3-8956-1370C3BA7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426" y="3019698"/>
                <a:ext cx="2673350" cy="679450"/>
              </a:xfrm>
              <a:custGeom>
                <a:avLst/>
                <a:gdLst>
                  <a:gd name="T0" fmla="*/ 15 w 713"/>
                  <a:gd name="T1" fmla="*/ 0 h 181"/>
                  <a:gd name="T2" fmla="*/ 0 w 713"/>
                  <a:gd name="T3" fmla="*/ 103 h 181"/>
                  <a:gd name="T4" fmla="*/ 9 w 713"/>
                  <a:gd name="T5" fmla="*/ 181 h 181"/>
                  <a:gd name="T6" fmla="*/ 704 w 713"/>
                  <a:gd name="T7" fmla="*/ 181 h 181"/>
                  <a:gd name="T8" fmla="*/ 713 w 713"/>
                  <a:gd name="T9" fmla="*/ 103 h 181"/>
                  <a:gd name="T10" fmla="*/ 698 w 713"/>
                  <a:gd name="T11" fmla="*/ 0 h 181"/>
                  <a:gd name="T12" fmla="*/ 15 w 713"/>
                  <a:gd name="T1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3" h="181">
                    <a:moveTo>
                      <a:pt x="15" y="0"/>
                    </a:moveTo>
                    <a:cubicBezTo>
                      <a:pt x="5" y="33"/>
                      <a:pt x="0" y="67"/>
                      <a:pt x="0" y="103"/>
                    </a:cubicBezTo>
                    <a:cubicBezTo>
                      <a:pt x="0" y="130"/>
                      <a:pt x="3" y="156"/>
                      <a:pt x="9" y="181"/>
                    </a:cubicBezTo>
                    <a:cubicBezTo>
                      <a:pt x="704" y="181"/>
                      <a:pt x="704" y="181"/>
                      <a:pt x="704" y="181"/>
                    </a:cubicBezTo>
                    <a:cubicBezTo>
                      <a:pt x="710" y="156"/>
                      <a:pt x="713" y="130"/>
                      <a:pt x="713" y="103"/>
                    </a:cubicBezTo>
                    <a:cubicBezTo>
                      <a:pt x="713" y="67"/>
                      <a:pt x="708" y="33"/>
                      <a:pt x="698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5602" tIns="37801" rIns="75602" bIns="3780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232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0B9C116A-9375-438D-ABBC-394EDA306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0876" y="3770586"/>
                <a:ext cx="2584450" cy="677863"/>
              </a:xfrm>
              <a:custGeom>
                <a:avLst/>
                <a:gdLst>
                  <a:gd name="T0" fmla="*/ 0 w 689"/>
                  <a:gd name="T1" fmla="*/ 0 h 181"/>
                  <a:gd name="T2" fmla="*/ 119 w 689"/>
                  <a:gd name="T3" fmla="*/ 181 h 181"/>
                  <a:gd name="T4" fmla="*/ 570 w 689"/>
                  <a:gd name="T5" fmla="*/ 181 h 181"/>
                  <a:gd name="T6" fmla="*/ 689 w 689"/>
                  <a:gd name="T7" fmla="*/ 0 h 181"/>
                  <a:gd name="T8" fmla="*/ 0 w 689"/>
                  <a:gd name="T9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181">
                    <a:moveTo>
                      <a:pt x="0" y="0"/>
                    </a:moveTo>
                    <a:cubicBezTo>
                      <a:pt x="20" y="72"/>
                      <a:pt x="62" y="135"/>
                      <a:pt x="119" y="181"/>
                    </a:cubicBezTo>
                    <a:cubicBezTo>
                      <a:pt x="570" y="181"/>
                      <a:pt x="570" y="181"/>
                      <a:pt x="570" y="181"/>
                    </a:cubicBezTo>
                    <a:cubicBezTo>
                      <a:pt x="627" y="135"/>
                      <a:pt x="669" y="72"/>
                      <a:pt x="68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5602" tIns="37801" rIns="75602" bIns="3780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232" dirty="0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941EF740-4960-4256-A37C-DC6D3FC17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176" y="4519886"/>
                <a:ext cx="1582738" cy="862013"/>
              </a:xfrm>
              <a:custGeom>
                <a:avLst/>
                <a:gdLst>
                  <a:gd name="T0" fmla="*/ 0 w 422"/>
                  <a:gd name="T1" fmla="*/ 0 h 230"/>
                  <a:gd name="T2" fmla="*/ 105 w 422"/>
                  <a:gd name="T3" fmla="*/ 230 h 230"/>
                  <a:gd name="T4" fmla="*/ 316 w 422"/>
                  <a:gd name="T5" fmla="*/ 230 h 230"/>
                  <a:gd name="T6" fmla="*/ 316 w 422"/>
                  <a:gd name="T7" fmla="*/ 229 h 230"/>
                  <a:gd name="T8" fmla="*/ 422 w 422"/>
                  <a:gd name="T9" fmla="*/ 0 h 230"/>
                  <a:gd name="T10" fmla="*/ 0 w 422"/>
                  <a:gd name="T1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230">
                    <a:moveTo>
                      <a:pt x="0" y="0"/>
                    </a:moveTo>
                    <a:cubicBezTo>
                      <a:pt x="81" y="92"/>
                      <a:pt x="101" y="180"/>
                      <a:pt x="105" y="230"/>
                    </a:cubicBezTo>
                    <a:cubicBezTo>
                      <a:pt x="316" y="230"/>
                      <a:pt x="316" y="230"/>
                      <a:pt x="316" y="230"/>
                    </a:cubicBezTo>
                    <a:cubicBezTo>
                      <a:pt x="316" y="229"/>
                      <a:pt x="316" y="229"/>
                      <a:pt x="316" y="229"/>
                    </a:cubicBezTo>
                    <a:cubicBezTo>
                      <a:pt x="321" y="179"/>
                      <a:pt x="341" y="91"/>
                      <a:pt x="4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5602" tIns="37801" rIns="75602" bIns="37801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232"/>
              </a:p>
            </p:txBody>
          </p:sp>
        </p:grpSp>
        <p:sp>
          <p:nvSpPr>
            <p:cNvPr id="5" name="Rounded Rectangle 14">
              <a:extLst>
                <a:ext uri="{FF2B5EF4-FFF2-40B4-BE49-F238E27FC236}">
                  <a16:creationId xmlns:a16="http://schemas.microsoft.com/office/drawing/2014/main" id="{39B3023D-B9C6-4F0B-8477-45C070A2B8D2}"/>
                </a:ext>
              </a:extLst>
            </p:cNvPr>
            <p:cNvSpPr/>
            <p:nvPr/>
          </p:nvSpPr>
          <p:spPr>
            <a:xfrm>
              <a:off x="4139952" y="5435699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2"/>
            </a:p>
          </p:txBody>
        </p:sp>
        <p:sp>
          <p:nvSpPr>
            <p:cNvPr id="6" name="Rounded Rectangle 17">
              <a:extLst>
                <a:ext uri="{FF2B5EF4-FFF2-40B4-BE49-F238E27FC236}">
                  <a16:creationId xmlns:a16="http://schemas.microsoft.com/office/drawing/2014/main" id="{1E98E53B-E5ED-4C1D-8165-A2D94D5F6963}"/>
                </a:ext>
              </a:extLst>
            </p:cNvPr>
            <p:cNvSpPr/>
            <p:nvPr/>
          </p:nvSpPr>
          <p:spPr>
            <a:xfrm>
              <a:off x="4139952" y="5626545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2"/>
            </a:p>
          </p:txBody>
        </p:sp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92511BFC-5DDE-45D3-A38F-E3923294CB66}"/>
                </a:ext>
              </a:extLst>
            </p:cNvPr>
            <p:cNvSpPr/>
            <p:nvPr/>
          </p:nvSpPr>
          <p:spPr>
            <a:xfrm>
              <a:off x="4139952" y="5817391"/>
              <a:ext cx="952366" cy="150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2"/>
            </a:p>
          </p:txBody>
        </p:sp>
        <p:sp>
          <p:nvSpPr>
            <p:cNvPr id="8" name="Pie 15">
              <a:extLst>
                <a:ext uri="{FF2B5EF4-FFF2-40B4-BE49-F238E27FC236}">
                  <a16:creationId xmlns:a16="http://schemas.microsoft.com/office/drawing/2014/main" id="{83415234-ED63-46A0-B512-160CBBB9CE0D}"/>
                </a:ext>
              </a:extLst>
            </p:cNvPr>
            <p:cNvSpPr/>
            <p:nvPr/>
          </p:nvSpPr>
          <p:spPr>
            <a:xfrm>
              <a:off x="4237274" y="6020082"/>
              <a:ext cx="767752" cy="266340"/>
            </a:xfrm>
            <a:custGeom>
              <a:avLst/>
              <a:gdLst/>
              <a:ahLst/>
              <a:cxnLst/>
              <a:rect l="l" t="t" r="r" b="b"/>
              <a:pathLst>
                <a:path w="767752" h="266340">
                  <a:moveTo>
                    <a:pt x="0" y="0"/>
                  </a:moveTo>
                  <a:lnTo>
                    <a:pt x="767752" y="0"/>
                  </a:lnTo>
                  <a:cubicBezTo>
                    <a:pt x="710256" y="155254"/>
                    <a:pt x="560936" y="265549"/>
                    <a:pt x="385613" y="266336"/>
                  </a:cubicBezTo>
                  <a:cubicBezTo>
                    <a:pt x="209014" y="267129"/>
                    <a:pt x="57798" y="15658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32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A6BD91-B030-41B8-B493-BF634907E4C1}"/>
              </a:ext>
            </a:extLst>
          </p:cNvPr>
          <p:cNvSpPr txBox="1"/>
          <p:nvPr/>
        </p:nvSpPr>
        <p:spPr>
          <a:xfrm>
            <a:off x="1627087" y="3060881"/>
            <a:ext cx="217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Application web</a:t>
            </a:r>
          </a:p>
          <a:p>
            <a:pPr algn="ctr"/>
            <a:r>
              <a:rPr lang="fr-FR" sz="1800" dirty="0"/>
              <a:t>responsive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5485C8-A459-459C-8DA7-0031EF99A768}"/>
              </a:ext>
            </a:extLst>
          </p:cNvPr>
          <p:cNvSpPr/>
          <p:nvPr/>
        </p:nvSpPr>
        <p:spPr>
          <a:xfrm>
            <a:off x="7134572" y="3055825"/>
            <a:ext cx="319460" cy="297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92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7425E-D320-4282-A4DD-1F51EF85A144}"/>
              </a:ext>
            </a:extLst>
          </p:cNvPr>
          <p:cNvSpPr/>
          <p:nvPr/>
        </p:nvSpPr>
        <p:spPr>
          <a:xfrm>
            <a:off x="3592107" y="3041265"/>
            <a:ext cx="319460" cy="2976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92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085C1-3437-4065-90CB-03F26C3251C3}"/>
              </a:ext>
            </a:extLst>
          </p:cNvPr>
          <p:cNvSpPr txBox="1"/>
          <p:nvPr/>
        </p:nvSpPr>
        <p:spPr>
          <a:xfrm>
            <a:off x="7912251" y="1550815"/>
            <a:ext cx="217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Sécurisé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D064C6-36AB-4DD7-A628-C2A8937CDEE4}"/>
              </a:ext>
            </a:extLst>
          </p:cNvPr>
          <p:cNvSpPr/>
          <p:nvPr/>
        </p:nvSpPr>
        <p:spPr>
          <a:xfrm>
            <a:off x="7555034" y="1607283"/>
            <a:ext cx="319460" cy="297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92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B9B80-3FDD-4631-AEC6-A7B62D0C3F72}"/>
              </a:ext>
            </a:extLst>
          </p:cNvPr>
          <p:cNvSpPr/>
          <p:nvPr/>
        </p:nvSpPr>
        <p:spPr>
          <a:xfrm>
            <a:off x="4372040" y="1586615"/>
            <a:ext cx="319460" cy="2976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92" b="1" dirty="0"/>
          </a:p>
        </p:txBody>
      </p:sp>
      <p:cxnSp>
        <p:nvCxnSpPr>
          <p:cNvPr id="19" name="Elbow Connector 21">
            <a:extLst>
              <a:ext uri="{FF2B5EF4-FFF2-40B4-BE49-F238E27FC236}">
                <a16:creationId xmlns:a16="http://schemas.microsoft.com/office/drawing/2014/main" id="{3661AAB0-B58B-42A1-90F7-B64D66DEBDDE}"/>
              </a:ext>
            </a:extLst>
          </p:cNvPr>
          <p:cNvCxnSpPr>
            <a:stCxn id="10" idx="4"/>
            <a:endCxn id="17" idx="1"/>
          </p:cNvCxnSpPr>
          <p:nvPr/>
        </p:nvCxnSpPr>
        <p:spPr>
          <a:xfrm flipV="1">
            <a:off x="6769050" y="1756122"/>
            <a:ext cx="785985" cy="870775"/>
          </a:xfrm>
          <a:prstGeom prst="bentConnector3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8">
            <a:extLst>
              <a:ext uri="{FF2B5EF4-FFF2-40B4-BE49-F238E27FC236}">
                <a16:creationId xmlns:a16="http://schemas.microsoft.com/office/drawing/2014/main" id="{0A671FF4-0B27-492D-A29A-ABC050ADB6E1}"/>
              </a:ext>
            </a:extLst>
          </p:cNvPr>
          <p:cNvCxnSpPr>
            <a:endCxn id="14" idx="2"/>
          </p:cNvCxnSpPr>
          <p:nvPr/>
        </p:nvCxnSpPr>
        <p:spPr>
          <a:xfrm flipV="1">
            <a:off x="5981641" y="3353506"/>
            <a:ext cx="1312663" cy="508133"/>
          </a:xfrm>
          <a:prstGeom prst="bentConnector2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DB4F0E-ACC0-4434-A771-D703FF150309}"/>
              </a:ext>
            </a:extLst>
          </p:cNvPr>
          <p:cNvSpPr txBox="1"/>
          <p:nvPr/>
        </p:nvSpPr>
        <p:spPr>
          <a:xfrm>
            <a:off x="7473015" y="2766145"/>
            <a:ext cx="217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Faciliter le travail</a:t>
            </a:r>
          </a:p>
          <a:p>
            <a:pPr algn="ctr"/>
            <a:r>
              <a:rPr lang="fr-FR" sz="1800" dirty="0"/>
              <a:t>Gain de temps et d’efficacité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30C261-4BF1-4F53-A262-B84114A74A0A}"/>
              </a:ext>
            </a:extLst>
          </p:cNvPr>
          <p:cNvSpPr txBox="1"/>
          <p:nvPr/>
        </p:nvSpPr>
        <p:spPr>
          <a:xfrm>
            <a:off x="1889174" y="1377098"/>
            <a:ext cx="2546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Système complet de gestion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Elbow Connector 42">
            <a:extLst>
              <a:ext uri="{FF2B5EF4-FFF2-40B4-BE49-F238E27FC236}">
                <a16:creationId xmlns:a16="http://schemas.microsoft.com/office/drawing/2014/main" id="{53B25D30-201B-47D9-A40A-625063E3AEE4}"/>
              </a:ext>
            </a:extLst>
          </p:cNvPr>
          <p:cNvCxnSpPr>
            <a:stCxn id="9" idx="1"/>
            <a:endCxn id="18" idx="0"/>
          </p:cNvCxnSpPr>
          <p:nvPr/>
        </p:nvCxnSpPr>
        <p:spPr>
          <a:xfrm flipH="1">
            <a:off x="4531772" y="1581567"/>
            <a:ext cx="1196636" cy="5048"/>
          </a:xfrm>
          <a:prstGeom prst="bentConnector4">
            <a:avLst>
              <a:gd name="adj1" fmla="val -453"/>
              <a:gd name="adj2" fmla="val -3744472"/>
            </a:avLst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47">
            <a:extLst>
              <a:ext uri="{FF2B5EF4-FFF2-40B4-BE49-F238E27FC236}">
                <a16:creationId xmlns:a16="http://schemas.microsoft.com/office/drawing/2014/main" id="{491217B5-5D60-44A0-A11D-02776EEE405F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 flipV="1">
            <a:off x="3751840" y="3142429"/>
            <a:ext cx="1087936" cy="196515"/>
          </a:xfrm>
          <a:prstGeom prst="bentConnector4">
            <a:avLst>
              <a:gd name="adj1" fmla="val -1697"/>
              <a:gd name="adj2" fmla="val 196179"/>
            </a:avLst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30">
            <a:extLst>
              <a:ext uri="{FF2B5EF4-FFF2-40B4-BE49-F238E27FC236}">
                <a16:creationId xmlns:a16="http://schemas.microsoft.com/office/drawing/2014/main" id="{B8451548-252D-45D8-90DA-70BE705D8CD3}"/>
              </a:ext>
            </a:extLst>
          </p:cNvPr>
          <p:cNvSpPr/>
          <p:nvPr/>
        </p:nvSpPr>
        <p:spPr>
          <a:xfrm flipH="1">
            <a:off x="5584456" y="3682202"/>
            <a:ext cx="290770" cy="291491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5602" tIns="37801" rIns="75602" bIns="3780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88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30AFA1C2-FBB1-41FC-8C8B-D950D83C7BF8}"/>
              </a:ext>
            </a:extLst>
          </p:cNvPr>
          <p:cNvSpPr/>
          <p:nvPr/>
        </p:nvSpPr>
        <p:spPr>
          <a:xfrm>
            <a:off x="5267141" y="2939117"/>
            <a:ext cx="252553" cy="452013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9290A20C-3CC6-450E-8F16-37BFF724FFA4}"/>
              </a:ext>
            </a:extLst>
          </p:cNvPr>
          <p:cNvSpPr/>
          <p:nvPr/>
        </p:nvSpPr>
        <p:spPr>
          <a:xfrm>
            <a:off x="5787185" y="2979430"/>
            <a:ext cx="500135" cy="39266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4" name="Google Shape;351;p7">
            <a:extLst>
              <a:ext uri="{FF2B5EF4-FFF2-40B4-BE49-F238E27FC236}">
                <a16:creationId xmlns:a16="http://schemas.microsoft.com/office/drawing/2014/main" id="{3326A10F-1AC8-4100-BA91-D9B4546D6207}"/>
              </a:ext>
            </a:extLst>
          </p:cNvPr>
          <p:cNvSpPr/>
          <p:nvPr/>
        </p:nvSpPr>
        <p:spPr>
          <a:xfrm>
            <a:off x="422920" y="5012204"/>
            <a:ext cx="9069163" cy="46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0513">
              <a:buSzPts val="1125"/>
            </a:pPr>
            <a:r>
              <a:rPr lang="fr-FR" sz="2800" dirty="0"/>
              <a:t>Présentation de la solution</a:t>
            </a:r>
          </a:p>
        </p:txBody>
      </p:sp>
      <p:pic>
        <p:nvPicPr>
          <p:cNvPr id="36" name="Google Shape;364;p7">
            <a:extLst>
              <a:ext uri="{FF2B5EF4-FFF2-40B4-BE49-F238E27FC236}">
                <a16:creationId xmlns:a16="http://schemas.microsoft.com/office/drawing/2014/main" id="{03BBEEC9-44A5-468E-A316-6EC21C8213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73" y="5063323"/>
            <a:ext cx="359627" cy="35962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Oval 21">
            <a:extLst>
              <a:ext uri="{FF2B5EF4-FFF2-40B4-BE49-F238E27FC236}">
                <a16:creationId xmlns:a16="http://schemas.microsoft.com/office/drawing/2014/main" id="{594E4CD7-D32B-4D1B-B788-385A7E17CF93}"/>
              </a:ext>
            </a:extLst>
          </p:cNvPr>
          <p:cNvSpPr>
            <a:spLocks noChangeAspect="1"/>
          </p:cNvSpPr>
          <p:nvPr/>
        </p:nvSpPr>
        <p:spPr>
          <a:xfrm>
            <a:off x="5508191" y="1740591"/>
            <a:ext cx="491254" cy="49535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Freeform: Shape 50">
            <a:extLst>
              <a:ext uri="{FF2B5EF4-FFF2-40B4-BE49-F238E27FC236}">
                <a16:creationId xmlns:a16="http://schemas.microsoft.com/office/drawing/2014/main" id="{D31F3D39-EFDF-4BE6-9B15-E1B67E4B97DF}"/>
              </a:ext>
            </a:extLst>
          </p:cNvPr>
          <p:cNvSpPr/>
          <p:nvPr/>
        </p:nvSpPr>
        <p:spPr>
          <a:xfrm>
            <a:off x="5562797" y="2378174"/>
            <a:ext cx="370324" cy="423486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bg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pic>
        <p:nvPicPr>
          <p:cNvPr id="41" name="Google Shape;176;p3">
            <a:extLst>
              <a:ext uri="{FF2B5EF4-FFF2-40B4-BE49-F238E27FC236}">
                <a16:creationId xmlns:a16="http://schemas.microsoft.com/office/drawing/2014/main" id="{1FA1CB0E-AF9F-4A45-BB37-C2A2941EE3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7851" y="4895928"/>
            <a:ext cx="803852" cy="8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Espace réservé du numéro de diapositive 5">
            <a:extLst>
              <a:ext uri="{FF2B5EF4-FFF2-40B4-BE49-F238E27FC236}">
                <a16:creationId xmlns:a16="http://schemas.microsoft.com/office/drawing/2014/main" id="{4EFA8497-7592-4002-A564-DE29B012263A}"/>
              </a:ext>
            </a:extLst>
          </p:cNvPr>
          <p:cNvSpPr txBox="1">
            <a:spLocks/>
          </p:cNvSpPr>
          <p:nvPr/>
        </p:nvSpPr>
        <p:spPr>
          <a:xfrm>
            <a:off x="9551590" y="5285240"/>
            <a:ext cx="276376" cy="496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7</a:t>
            </a:r>
          </a:p>
        </p:txBody>
      </p:sp>
      <p:pic>
        <p:nvPicPr>
          <p:cNvPr id="37" name="Google Shape;163;p2">
            <a:extLst>
              <a:ext uri="{FF2B5EF4-FFF2-40B4-BE49-F238E27FC236}">
                <a16:creationId xmlns:a16="http://schemas.microsoft.com/office/drawing/2014/main" id="{2049B434-A72C-44EC-B10A-5CF00624DD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623" y="179880"/>
            <a:ext cx="565470" cy="56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4" descr="Arrow Direction House - Free image on Pixabay">
            <a:extLst>
              <a:ext uri="{FF2B5EF4-FFF2-40B4-BE49-F238E27FC236}">
                <a16:creationId xmlns:a16="http://schemas.microsoft.com/office/drawing/2014/main" id="{6D91417B-9611-43E3-9D74-D4708256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19" y="1621588"/>
            <a:ext cx="2333900" cy="9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82;p4">
            <a:extLst>
              <a:ext uri="{FF2B5EF4-FFF2-40B4-BE49-F238E27FC236}">
                <a16:creationId xmlns:a16="http://schemas.microsoft.com/office/drawing/2014/main" id="{EC339DC1-1337-4280-9880-8BF5D6F6902C}"/>
              </a:ext>
            </a:extLst>
          </p:cNvPr>
          <p:cNvSpPr/>
          <p:nvPr/>
        </p:nvSpPr>
        <p:spPr>
          <a:xfrm>
            <a:off x="609054" y="1809654"/>
            <a:ext cx="1248442" cy="7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Solution </a:t>
            </a:r>
            <a:r>
              <a:rPr lang="fr-FR" sz="1000" dirty="0">
                <a:solidFill>
                  <a:schemeClr val="bg1"/>
                </a:solidFill>
              </a:rPr>
              <a:t>proposée</a:t>
            </a:r>
          </a:p>
        </p:txBody>
      </p:sp>
      <p:sp>
        <p:nvSpPr>
          <p:cNvPr id="45" name="Google Shape;351;p7">
            <a:extLst>
              <a:ext uri="{FF2B5EF4-FFF2-40B4-BE49-F238E27FC236}">
                <a16:creationId xmlns:a16="http://schemas.microsoft.com/office/drawing/2014/main" id="{F913DF84-D272-40DE-B684-161D24E3B584}"/>
              </a:ext>
            </a:extLst>
          </p:cNvPr>
          <p:cNvSpPr/>
          <p:nvPr/>
        </p:nvSpPr>
        <p:spPr>
          <a:xfrm>
            <a:off x="8611374" y="179880"/>
            <a:ext cx="940216" cy="55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3654">
              <a:buSzPts val="1125"/>
            </a:pPr>
            <a:r>
              <a:rPr lang="fr-FR" sz="3386" dirty="0"/>
              <a:t>1/4</a:t>
            </a:r>
            <a:endParaRPr lang="fr-FR" sz="3024" dirty="0"/>
          </a:p>
        </p:txBody>
      </p:sp>
      <p:pic>
        <p:nvPicPr>
          <p:cNvPr id="53" name="Picture 4" descr="Arrow Direction House - Free image on Pixabay">
            <a:extLst>
              <a:ext uri="{FF2B5EF4-FFF2-40B4-BE49-F238E27FC236}">
                <a16:creationId xmlns:a16="http://schemas.microsoft.com/office/drawing/2014/main" id="{4897371C-2296-4794-8619-48CC92010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197346" y="593328"/>
            <a:ext cx="2333981" cy="928422"/>
          </a:xfrm>
          <a:prstGeom prst="rect">
            <a:avLst/>
          </a:prstGeom>
          <a:blipFill dpi="0" rotWithShape="1"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  <a:ln>
            <a:noFill/>
          </a:ln>
        </p:spPr>
      </p:pic>
      <p:pic>
        <p:nvPicPr>
          <p:cNvPr id="54" name="Picture 4" descr="Arrow Direction House - Free image on Pixabay">
            <a:extLst>
              <a:ext uri="{FF2B5EF4-FFF2-40B4-BE49-F238E27FC236}">
                <a16:creationId xmlns:a16="http://schemas.microsoft.com/office/drawing/2014/main" id="{6CA378F8-036C-411F-9295-8196CD0B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0000">
            <a:off x="-220461" y="-199112"/>
            <a:ext cx="2333981" cy="928422"/>
          </a:xfrm>
          <a:prstGeom prst="rect">
            <a:avLst/>
          </a:prstGeom>
          <a:blipFill dpi="0" rotWithShape="1">
            <a:blip r:embed="rId8">
              <a:alphaModFix amt="0"/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tile tx="0" ty="0" sx="100000" sy="100000" flip="none" algn="tl"/>
          </a:blipFill>
        </p:spPr>
      </p:pic>
      <p:sp>
        <p:nvSpPr>
          <p:cNvPr id="55" name="Google Shape;182;p4">
            <a:extLst>
              <a:ext uri="{FF2B5EF4-FFF2-40B4-BE49-F238E27FC236}">
                <a16:creationId xmlns:a16="http://schemas.microsoft.com/office/drawing/2014/main" id="{A7983245-913C-446B-BF86-5A97F6D77514}"/>
              </a:ext>
            </a:extLst>
          </p:cNvPr>
          <p:cNvSpPr/>
          <p:nvPr/>
        </p:nvSpPr>
        <p:spPr>
          <a:xfrm rot="21000000">
            <a:off x="809754" y="-80212"/>
            <a:ext cx="1354063" cy="721016"/>
          </a:xfrm>
          <a:prstGeom prst="rect">
            <a:avLst/>
          </a:prstGeom>
          <a:blipFill dpi="0" rotWithShape="1">
            <a:blip r:embed="rId8">
              <a:alphaModFix amt="0"/>
            </a:blip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 u="none" strike="noStrike" cap="none" dirty="0">
                <a:solidFill>
                  <a:schemeClr val="bg1">
                    <a:alpha val="4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Introductio</a:t>
            </a:r>
            <a:r>
              <a:rPr lang="fr-FR" dirty="0">
                <a:solidFill>
                  <a:schemeClr val="bg1">
                    <a:alpha val="40000"/>
                  </a:schemeClr>
                </a:solidFill>
                <a:latin typeface="+mj-lt"/>
              </a:rPr>
              <a:t>n</a:t>
            </a:r>
            <a:endParaRPr b="0" i="0" u="none" strike="noStrike" cap="none" dirty="0">
              <a:solidFill>
                <a:schemeClr val="bg1">
                  <a:alpha val="4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82;p4">
            <a:extLst>
              <a:ext uri="{FF2B5EF4-FFF2-40B4-BE49-F238E27FC236}">
                <a16:creationId xmlns:a16="http://schemas.microsoft.com/office/drawing/2014/main" id="{25A77D71-6F8A-4EB2-AACA-2BA86D63B33E}"/>
              </a:ext>
            </a:extLst>
          </p:cNvPr>
          <p:cNvSpPr/>
          <p:nvPr/>
        </p:nvSpPr>
        <p:spPr>
          <a:xfrm rot="21000000">
            <a:off x="792304" y="703469"/>
            <a:ext cx="1457524" cy="72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Etude et critique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chemeClr val="bg1">
                    <a:alpha val="40000"/>
                  </a:schemeClr>
                </a:solidFill>
                <a:latin typeface="+mj-lt"/>
              </a:rPr>
              <a:t> de l’existant</a:t>
            </a:r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21" grpId="0"/>
      <p:bldP spid="22" grpId="0"/>
      <p:bldP spid="25" grpId="0" animBg="1"/>
      <p:bldP spid="29" grpId="0" animBg="1"/>
      <p:bldP spid="30" grpId="0" animBg="1"/>
      <p:bldP spid="34" grpId="0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599</Words>
  <Application>Microsoft Office PowerPoint</Application>
  <PresentationFormat>Personnalisé</PresentationFormat>
  <Paragraphs>276</Paragraphs>
  <Slides>27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Wingdings</vt:lpstr>
      <vt:lpstr>Arial</vt:lpstr>
      <vt:lpstr>Fira Sans Extra Condensed Medium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mohamed.kaba</cp:lastModifiedBy>
  <cp:revision>81</cp:revision>
  <dcterms:created xsi:type="dcterms:W3CDTF">2021-06-21T04:31:42Z</dcterms:created>
  <dcterms:modified xsi:type="dcterms:W3CDTF">2021-06-28T04:37:18Z</dcterms:modified>
</cp:coreProperties>
</file>